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7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729" r:id="rId3"/>
    <p:sldMasterId id="2147483745" r:id="rId4"/>
    <p:sldMasterId id="2147483681" r:id="rId5"/>
    <p:sldMasterId id="2147483697" r:id="rId6"/>
    <p:sldMasterId id="2147483761" r:id="rId7"/>
    <p:sldMasterId id="2147483713" r:id="rId8"/>
  </p:sldMasterIdLst>
  <p:notesMasterIdLst>
    <p:notesMasterId r:id="rId11"/>
  </p:notesMasterIdLst>
  <p:sldIdLst>
    <p:sldId id="256" r:id="rId9"/>
    <p:sldId id="257" r:id="rId10"/>
  </p:sldIdLst>
  <p:sldSz cx="12192000" cy="6858000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5050"/>
    <a:srgbClr val="62E459"/>
    <a:srgbClr val="2E90BB"/>
    <a:srgbClr val="FF70AA"/>
    <a:srgbClr val="FF9090"/>
    <a:srgbClr val="FF90FF"/>
    <a:srgbClr val="FF00FF"/>
    <a:srgbClr val="ED99EF"/>
    <a:srgbClr val="7AC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7" autoAdjust="0"/>
    <p:restoredTop sz="96242" autoAdjust="0"/>
  </p:normalViewPr>
  <p:slideViewPr>
    <p:cSldViewPr snapToGrid="0">
      <p:cViewPr varScale="1">
        <p:scale>
          <a:sx n="110" d="100"/>
          <a:sy n="110" d="100"/>
        </p:scale>
        <p:origin x="58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20ED2-47BA-4AFD-8347-D14C248429E9}" type="datetimeFigureOut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05E86-ED86-4A29-856B-06931115E4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3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external/&#51208;&#51221;3%20&#49324;&#50857;&#49444;&#47749;&#49436;.pptx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external/&#51208;&#51221;3%20&#49324;&#50857;&#49444;&#47749;&#49436;.pptx#-1,18,[&#54596;&#46021;]&#51200;&#51089;&#44428; &#50504;&#45236;" TargetMode="Externa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851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39224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900659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874507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25055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863998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349338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79699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61323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4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14409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356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048741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62765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3316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574813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685793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540894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18462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535481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243039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4431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141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3650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53434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6573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7511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2399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44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192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2866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5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 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빌드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4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957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2445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6726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8386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3318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9625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1349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5428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4313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0566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6223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39001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6489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5992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19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6776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527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6668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4470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60711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9810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700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1464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45569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98148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86186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35107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45573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78434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18542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72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71613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559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08915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8039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211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36029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63126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34508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72277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32697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17332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00060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969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71652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37423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52704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108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61886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52587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47409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8934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19008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62989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0837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67086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311251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92981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94587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6520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48572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76409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22396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638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95377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674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2524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55145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0275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8794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55646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44008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88914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80530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78844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285280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486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0194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6462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191910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tx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5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84859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7961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72148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4660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34151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03383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967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48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image" Target="../media/image6.jpg"/><Relationship Id="rId2" Type="http://schemas.openxmlformats.org/officeDocument/2006/relationships/slideLayout" Target="../slideLayouts/slideLayout47.xml"/><Relationship Id="rId16" Type="http://schemas.openxmlformats.org/officeDocument/2006/relationships/theme" Target="../theme/theme4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6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62.xml"/><Relationship Id="rId16" Type="http://schemas.openxmlformats.org/officeDocument/2006/relationships/theme" Target="../theme/theme5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77.xml"/><Relationship Id="rId16" Type="http://schemas.openxmlformats.org/officeDocument/2006/relationships/theme" Target="../theme/theme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5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92.xml"/><Relationship Id="rId16" Type="http://schemas.openxmlformats.org/officeDocument/2006/relationships/theme" Target="../theme/theme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107.xml"/><Relationship Id="rId16" Type="http://schemas.openxmlformats.org/officeDocument/2006/relationships/theme" Target="../theme/theme8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15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2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4" r:id="rId4"/>
    <p:sldLayoutId id="214748366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3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81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7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63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>
            <a:extLst>
              <a:ext uri="{FF2B5EF4-FFF2-40B4-BE49-F238E27FC236}">
                <a16:creationId xmlns:a16="http://schemas.microsoft.com/office/drawing/2014/main" id="{9D76C940-9FB5-B758-D8EC-28BA65402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29" name="부제목 28">
            <a:extLst>
              <a:ext uri="{FF2B5EF4-FFF2-40B4-BE49-F238E27FC236}">
                <a16:creationId xmlns:a16="http://schemas.microsoft.com/office/drawing/2014/main" id="{D65027D5-519A-DF53-EC71-64B2F35E18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B216B838-E08B-B058-1B16-DD36F90040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73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5" name="직사각형 4">
              <a:hlinkClick r:id="rId2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7" name="그림 6">
              <a:hlinkClick r:id="rId2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522606"/>
      </p:ext>
    </p:extLst>
  </p:cSld>
  <p:clrMapOvr>
    <a:masterClrMapping/>
  </p:clrMapOvr>
  <p:transition spd="slow" advClick="0">
    <p:push dir="r"/>
  </p:transition>
</p:sld>
</file>

<file path=ppt/theme/theme1.xml><?xml version="1.0" encoding="utf-8"?>
<a:theme xmlns:a="http://schemas.openxmlformats.org/drawingml/2006/main" name="절정 기본 테마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우아한 논">
  <a:themeElements>
    <a:clrScheme name="절정 논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9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강릉 바다">
  <a:themeElements>
    <a:clrScheme name="절정 바다색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50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노을">
  <a:themeElements>
    <a:clrScheme name="절정 바다색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50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절정 Basic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절정 고전(하양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절정 고전(검정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절정 고전(크로마키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테마1</Template>
  <TotalTime>1786</TotalTime>
  <Words>3</Words>
  <Application>Microsoft Office PowerPoint</Application>
  <PresentationFormat>와이드스크린</PresentationFormat>
  <Paragraphs>5</Paragraphs>
  <Slides>2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2</vt:i4>
      </vt:variant>
    </vt:vector>
  </HeadingPairs>
  <TitlesOfParts>
    <vt:vector size="14" baseType="lpstr">
      <vt:lpstr>나눔바른고딕</vt:lpstr>
      <vt:lpstr>맑은 고딕</vt:lpstr>
      <vt:lpstr>Arial</vt:lpstr>
      <vt:lpstr>Wingdings</vt:lpstr>
      <vt:lpstr>절정 기본 테마</vt:lpstr>
      <vt:lpstr>우아한 논</vt:lpstr>
      <vt:lpstr>강릉 바다</vt:lpstr>
      <vt:lpstr>노을</vt:lpstr>
      <vt:lpstr>절정 Basic</vt:lpstr>
      <vt:lpstr>절정 고전(하양)</vt:lpstr>
      <vt:lpstr>절정 고전(검정)</vt:lpstr>
      <vt:lpstr>절정 고전(크로마키)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 성우</dc:creator>
  <cp:lastModifiedBy>주성우</cp:lastModifiedBy>
  <cp:revision>270</cp:revision>
  <cp:lastPrinted>2022-04-19T03:34:40Z</cp:lastPrinted>
  <dcterms:created xsi:type="dcterms:W3CDTF">2021-12-18T13:35:16Z</dcterms:created>
  <dcterms:modified xsi:type="dcterms:W3CDTF">2025-08-28T23:03:45Z</dcterms:modified>
</cp:coreProperties>
</file>