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sldIdLst>
    <p:sldId id="256" r:id="rId2"/>
    <p:sldId id="257" r:id="rId3"/>
    <p:sldId id="267" r:id="rId4"/>
    <p:sldId id="268" r:id="rId5"/>
    <p:sldId id="269" r:id="rId6"/>
    <p:sldId id="270" r:id="rId7"/>
    <p:sldId id="271" r:id="rId8"/>
    <p:sldId id="272" r:id="rId9"/>
    <p:sldId id="274" r:id="rId10"/>
    <p:sldId id="273" r:id="rId11"/>
    <p:sldId id="287" r:id="rId12"/>
    <p:sldId id="286" r:id="rId13"/>
    <p:sldId id="275" r:id="rId14"/>
    <p:sldId id="281" r:id="rId15"/>
    <p:sldId id="276" r:id="rId16"/>
    <p:sldId id="282" r:id="rId17"/>
    <p:sldId id="283" r:id="rId18"/>
    <p:sldId id="278" r:id="rId19"/>
    <p:sldId id="284" r:id="rId20"/>
    <p:sldId id="279" r:id="rId21"/>
    <p:sldId id="285" r:id="rId22"/>
    <p:sldId id="280" r:id="rId23"/>
    <p:sldId id="258" r:id="rId24"/>
    <p:sldId id="259" r:id="rId25"/>
    <p:sldId id="260" r:id="rId26"/>
    <p:sldId id="261" r:id="rId27"/>
    <p:sldId id="262" r:id="rId28"/>
    <p:sldId id="263" r:id="rId29"/>
    <p:sldId id="264" r:id="rId30"/>
    <p:sldId id="265" r:id="rId31"/>
    <p:sldId id="266" r:id="rId32"/>
  </p:sldIdLst>
  <p:sldSz cx="12192000" cy="6858000"/>
  <p:notesSz cx="9144000" cy="6858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kiosk/>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5C0F0"/>
    <a:srgbClr val="FF5050"/>
    <a:srgbClr val="62E459"/>
    <a:srgbClr val="2E90BB"/>
    <a:srgbClr val="FF70AA"/>
    <a:srgbClr val="FF9090"/>
    <a:srgbClr val="FF90FF"/>
    <a:srgbClr val="FF00FF"/>
    <a:srgbClr val="ED99EF"/>
    <a:srgbClr val="7ACF9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보통 스타일 2 - 강조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스타일 없음, 표 눈금">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113A9D2-9D6B-4929-AA2D-F23B5EE8CBE7}" styleName="테마 스타일 2 - 강조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2" autoAdjust="0"/>
    <p:restoredTop sz="96242" autoAdjust="0"/>
  </p:normalViewPr>
  <p:slideViewPr>
    <p:cSldViewPr snapToGrid="0">
      <p:cViewPr varScale="1">
        <p:scale>
          <a:sx n="110" d="100"/>
          <a:sy n="110" d="100"/>
        </p:scale>
        <p:origin x="594" y="96"/>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머리글 개체 틀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ko-KR" altLang="en-US"/>
          </a:p>
        </p:txBody>
      </p:sp>
      <p:sp>
        <p:nvSpPr>
          <p:cNvPr id="3" name="날짜 개체 틀 2"/>
          <p:cNvSpPr>
            <a:spLocks noGrp="1"/>
          </p:cNvSpPr>
          <p:nvPr>
            <p:ph type="dt" idx="1"/>
          </p:nvPr>
        </p:nvSpPr>
        <p:spPr>
          <a:xfrm>
            <a:off x="5179484" y="0"/>
            <a:ext cx="3962400" cy="344091"/>
          </a:xfrm>
          <a:prstGeom prst="rect">
            <a:avLst/>
          </a:prstGeom>
        </p:spPr>
        <p:txBody>
          <a:bodyPr vert="horz" lIns="91440" tIns="45720" rIns="91440" bIns="45720" rtlCol="0"/>
          <a:lstStyle>
            <a:lvl1pPr algn="r">
              <a:defRPr sz="1200"/>
            </a:lvl1pPr>
          </a:lstStyle>
          <a:p>
            <a:fld id="{0C720ED2-47BA-4AFD-8347-D14C248429E9}" type="datetimeFigureOut">
              <a:rPr lang="ko-KR" altLang="en-US" smtClean="0"/>
              <a:t>2025-08-30</a:t>
            </a:fld>
            <a:endParaRPr lang="ko-KR" altLang="en-US"/>
          </a:p>
        </p:txBody>
      </p:sp>
      <p:sp>
        <p:nvSpPr>
          <p:cNvPr id="4" name="슬라이드 이미지 개체 틀 3"/>
          <p:cNvSpPr>
            <a:spLocks noGrp="1" noRot="1" noChangeAspect="1"/>
          </p:cNvSpPr>
          <p:nvPr>
            <p:ph type="sldImg" idx="2"/>
          </p:nvPr>
        </p:nvSpPr>
        <p:spPr>
          <a:xfrm>
            <a:off x="2514600" y="857250"/>
            <a:ext cx="4114800" cy="2314575"/>
          </a:xfrm>
          <a:prstGeom prst="rect">
            <a:avLst/>
          </a:prstGeom>
          <a:noFill/>
          <a:ln w="12700">
            <a:solidFill>
              <a:prstClr val="black"/>
            </a:solidFill>
          </a:ln>
        </p:spPr>
        <p:txBody>
          <a:bodyPr vert="horz" lIns="91440" tIns="45720" rIns="91440" bIns="45720" rtlCol="0" anchor="ctr"/>
          <a:lstStyle/>
          <a:p>
            <a:endParaRPr lang="ko-KR" altLang="en-US"/>
          </a:p>
        </p:txBody>
      </p:sp>
      <p:sp>
        <p:nvSpPr>
          <p:cNvPr id="5" name="슬라이드 노트 개체 틀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6" name="바닥글 개체 틀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ko-KR" altLang="en-US"/>
          </a:p>
        </p:txBody>
      </p:sp>
      <p:sp>
        <p:nvSpPr>
          <p:cNvPr id="7" name="슬라이드 번호 개체 틀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B9805E86-ED86-4A29-856B-06931115E42E}" type="slidenum">
              <a:rPr lang="ko-KR" altLang="en-US" smtClean="0"/>
              <a:t>‹#›</a:t>
            </a:fld>
            <a:endParaRPr lang="ko-KR" altLang="en-US"/>
          </a:p>
        </p:txBody>
      </p:sp>
    </p:spTree>
    <p:extLst>
      <p:ext uri="{BB962C8B-B14F-4D97-AF65-F5344CB8AC3E}">
        <p14:creationId xmlns:p14="http://schemas.microsoft.com/office/powerpoint/2010/main" val="221634472"/>
      </p:ext>
    </p:extLst>
  </p:cSld>
  <p:clrMap bg1="lt1" tx1="dk1" bg2="lt2" tx2="dk2" accent1="accent1" accent2="accent2" accent3="accent3" accent4="accent4" accent5="accent5" accent6="accent6" hlink="hlink" folHlink="folHlink"/>
  <p:notesStyle>
    <a:lvl1pPr marL="0" algn="l" defTabSz="914400" rtl="0" eaLnBrk="1" latinLnBrk="1" hangingPunct="1">
      <a:defRPr sz="1200" kern="1200">
        <a:solidFill>
          <a:schemeClr val="tx1"/>
        </a:solidFill>
        <a:latin typeface="+mn-lt"/>
        <a:ea typeface="+mn-ea"/>
        <a:cs typeface="+mn-cs"/>
      </a:defRPr>
    </a:lvl1pPr>
    <a:lvl2pPr marL="457200" algn="l" defTabSz="914400" rtl="0" eaLnBrk="1" latinLnBrk="1" hangingPunct="1">
      <a:defRPr sz="1200" kern="1200">
        <a:solidFill>
          <a:schemeClr val="tx1"/>
        </a:solidFill>
        <a:latin typeface="+mn-lt"/>
        <a:ea typeface="+mn-ea"/>
        <a:cs typeface="+mn-cs"/>
      </a:defRPr>
    </a:lvl2pPr>
    <a:lvl3pPr marL="914400" algn="l" defTabSz="914400" rtl="0" eaLnBrk="1" latinLnBrk="1" hangingPunct="1">
      <a:defRPr sz="1200" kern="1200">
        <a:solidFill>
          <a:schemeClr val="tx1"/>
        </a:solidFill>
        <a:latin typeface="+mn-lt"/>
        <a:ea typeface="+mn-ea"/>
        <a:cs typeface="+mn-cs"/>
      </a:defRPr>
    </a:lvl3pPr>
    <a:lvl4pPr marL="1371600" algn="l" defTabSz="914400" rtl="0" eaLnBrk="1" latinLnBrk="1" hangingPunct="1">
      <a:defRPr sz="1200" kern="1200">
        <a:solidFill>
          <a:schemeClr val="tx1"/>
        </a:solidFill>
        <a:latin typeface="+mn-lt"/>
        <a:ea typeface="+mn-ea"/>
        <a:cs typeface="+mn-cs"/>
      </a:defRPr>
    </a:lvl4pPr>
    <a:lvl5pPr marL="1828800" algn="l" defTabSz="914400" rtl="0" eaLnBrk="1" latinLnBrk="1" hangingPunct="1">
      <a:defRPr sz="1200" kern="1200">
        <a:solidFill>
          <a:schemeClr val="tx1"/>
        </a:solidFill>
        <a:latin typeface="+mn-lt"/>
        <a:ea typeface="+mn-ea"/>
        <a:cs typeface="+mn-cs"/>
      </a:defRPr>
    </a:lvl5pPr>
    <a:lvl6pPr marL="2286000" algn="l" defTabSz="914400" rtl="0" eaLnBrk="1" latinLnBrk="1" hangingPunct="1">
      <a:defRPr sz="1200" kern="1200">
        <a:solidFill>
          <a:schemeClr val="tx1"/>
        </a:solidFill>
        <a:latin typeface="+mn-lt"/>
        <a:ea typeface="+mn-ea"/>
        <a:cs typeface="+mn-cs"/>
      </a:defRPr>
    </a:lvl6pPr>
    <a:lvl7pPr marL="2743200" algn="l" defTabSz="914400" rtl="0" eaLnBrk="1" latinLnBrk="1" hangingPunct="1">
      <a:defRPr sz="1200" kern="1200">
        <a:solidFill>
          <a:schemeClr val="tx1"/>
        </a:solidFill>
        <a:latin typeface="+mn-lt"/>
        <a:ea typeface="+mn-ea"/>
        <a:cs typeface="+mn-cs"/>
      </a:defRPr>
    </a:lvl7pPr>
    <a:lvl8pPr marL="3200400" algn="l" defTabSz="914400" rtl="0" eaLnBrk="1" latinLnBrk="1" hangingPunct="1">
      <a:defRPr sz="1200" kern="1200">
        <a:solidFill>
          <a:schemeClr val="tx1"/>
        </a:solidFill>
        <a:latin typeface="+mn-lt"/>
        <a:ea typeface="+mn-ea"/>
        <a:cs typeface="+mn-cs"/>
      </a:defRPr>
    </a:lvl8pPr>
    <a:lvl9pPr marL="3657600" algn="l" defTabSz="914400" rtl="0" eaLnBrk="1" latinLnBrk="1"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 Target="../slides/slide2.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제목 슬라이드">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4D762106-B958-4D4A-99C3-8730E5EB638C}"/>
              </a:ext>
            </a:extLst>
          </p:cNvPr>
          <p:cNvSpPr>
            <a:spLocks noGrp="1"/>
          </p:cNvSpPr>
          <p:nvPr>
            <p:ph type="ctrTitle"/>
          </p:nvPr>
        </p:nvSpPr>
        <p:spPr>
          <a:xfrm>
            <a:off x="1524000" y="1122363"/>
            <a:ext cx="9144000" cy="2387600"/>
          </a:xfrm>
        </p:spPr>
        <p:txBody>
          <a:bodyPr anchor="b"/>
          <a:lstStyle>
            <a:lvl1pPr algn="ctr">
              <a:defRPr sz="6000"/>
            </a:lvl1pPr>
          </a:lstStyle>
          <a:p>
            <a:r>
              <a:rPr lang="ko-KR" altLang="en-US" dirty="0"/>
              <a:t>마스터 제목 스타일 편집</a:t>
            </a:r>
          </a:p>
        </p:txBody>
      </p:sp>
      <p:sp>
        <p:nvSpPr>
          <p:cNvPr id="3" name="부제목 2">
            <a:extLst>
              <a:ext uri="{FF2B5EF4-FFF2-40B4-BE49-F238E27FC236}">
                <a16:creationId xmlns:a16="http://schemas.microsoft.com/office/drawing/2014/main" id="{D31BB106-DD50-4745-8513-A50115DCC7B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dirty="0"/>
              <a:t>클릭하여 마스터 부제목 스타일 편집</a:t>
            </a:r>
          </a:p>
        </p:txBody>
      </p:sp>
      <p:sp>
        <p:nvSpPr>
          <p:cNvPr id="13" name="ProgramName">
            <a:extLst>
              <a:ext uri="{FF2B5EF4-FFF2-40B4-BE49-F238E27FC236}">
                <a16:creationId xmlns:a16="http://schemas.microsoft.com/office/drawing/2014/main" id="{714A92FB-38E4-7F1D-7B0B-9F03852A2BD5}"/>
              </a:ext>
            </a:extLst>
          </p:cNvPr>
          <p:cNvSpPr>
            <a:spLocks noGrp="1"/>
          </p:cNvSpPr>
          <p:nvPr>
            <p:ph type="body" sz="quarter" idx="13" hasCustomPrompt="1"/>
          </p:nvPr>
        </p:nvSpPr>
        <p:spPr>
          <a:xfrm rot="16200000">
            <a:off x="-1121163" y="1121163"/>
            <a:ext cx="2544253" cy="301928"/>
          </a:xfrm>
          <a:ln>
            <a:solidFill>
              <a:schemeClr val="tx1"/>
            </a:solidFill>
          </a:ln>
        </p:spPr>
        <p:txBody>
          <a:bodyPr>
            <a:noAutofit/>
          </a:bodyPr>
          <a:lstStyle>
            <a:lvl1pPr marL="0" indent="0" algn="r">
              <a:buNone/>
              <a:defRPr sz="1500">
                <a:solidFill>
                  <a:srgbClr val="002060"/>
                </a:solidFill>
                <a:latin typeface="나눔바른고딕" panose="020B0603020101020101" pitchFamily="50" charset="-127"/>
                <a:ea typeface="나눔바른고딕" panose="020B0603020101020101" pitchFamily="50" charset="-127"/>
              </a:defRPr>
            </a:lvl1pPr>
          </a:lstStyle>
          <a:p>
            <a:pPr lvl="0"/>
            <a:r>
              <a:rPr lang="ko-KR" altLang="en-US" dirty="0"/>
              <a:t>대제목을 입력하십시오</a:t>
            </a:r>
            <a:r>
              <a:rPr lang="en-US" altLang="ko-KR" dirty="0"/>
              <a:t>.</a:t>
            </a:r>
            <a:endParaRPr lang="ko-KR" altLang="en-US" dirty="0"/>
          </a:p>
        </p:txBody>
      </p:sp>
      <p:sp>
        <p:nvSpPr>
          <p:cNvPr id="6" name="날짜 개체 틀 5">
            <a:extLst>
              <a:ext uri="{FF2B5EF4-FFF2-40B4-BE49-F238E27FC236}">
                <a16:creationId xmlns:a16="http://schemas.microsoft.com/office/drawing/2014/main" id="{4A564E4B-11AF-DF2E-7B36-1ACAEA6CA7A5}"/>
              </a:ext>
            </a:extLst>
          </p:cNvPr>
          <p:cNvSpPr>
            <a:spLocks noGrp="1"/>
          </p:cNvSpPr>
          <p:nvPr>
            <p:ph type="dt" sz="half" idx="14"/>
          </p:nvPr>
        </p:nvSpPr>
        <p:spPr/>
        <p:txBody>
          <a:bodyPr/>
          <a:lstStyle/>
          <a:p>
            <a:fld id="{D56041F9-ECB8-4B8F-942B-6FFD15392511}" type="datetime1">
              <a:rPr lang="ko-KR" altLang="en-US" smtClean="0"/>
              <a:t>2025-08-30</a:t>
            </a:fld>
            <a:endParaRPr lang="ko-KR" altLang="en-US"/>
          </a:p>
        </p:txBody>
      </p:sp>
      <p:sp>
        <p:nvSpPr>
          <p:cNvPr id="7" name="바닥글 개체 틀 6">
            <a:extLst>
              <a:ext uri="{FF2B5EF4-FFF2-40B4-BE49-F238E27FC236}">
                <a16:creationId xmlns:a16="http://schemas.microsoft.com/office/drawing/2014/main" id="{7C9D7FCC-796C-6055-4671-3A00A042D143}"/>
              </a:ext>
            </a:extLst>
          </p:cNvPr>
          <p:cNvSpPr>
            <a:spLocks noGrp="1"/>
          </p:cNvSpPr>
          <p:nvPr>
            <p:ph type="ftr" sz="quarter" idx="15"/>
          </p:nvPr>
        </p:nvSpPr>
        <p:spPr/>
        <p:txBody>
          <a:bodyPr/>
          <a:lstStyle/>
          <a:p>
            <a:r>
              <a:rPr lang="ko-KR" altLang="en-US" dirty="0"/>
              <a:t>바닥글</a:t>
            </a:r>
          </a:p>
        </p:txBody>
      </p:sp>
      <p:sp>
        <p:nvSpPr>
          <p:cNvPr id="8" name="슬라이드 번호 개체 틀 7">
            <a:extLst>
              <a:ext uri="{FF2B5EF4-FFF2-40B4-BE49-F238E27FC236}">
                <a16:creationId xmlns:a16="http://schemas.microsoft.com/office/drawing/2014/main" id="{944213C6-C99C-3018-B86A-6DEE19B8A8A5}"/>
              </a:ext>
            </a:extLst>
          </p:cNvPr>
          <p:cNvSpPr>
            <a:spLocks noGrp="1"/>
          </p:cNvSpPr>
          <p:nvPr>
            <p:ph type="sldNum" sz="quarter" idx="16"/>
          </p:nvPr>
        </p:nvSpPr>
        <p:spPr/>
        <p:txBody>
          <a:bodyPr/>
          <a:lstStyle/>
          <a:p>
            <a:fld id="{345AE9D9-586A-4B42-9E5B-AA8858C0625B}" type="slidenum">
              <a:rPr lang="ko-KR" altLang="en-US" smtClean="0"/>
              <a:pPr/>
              <a:t>‹#›</a:t>
            </a:fld>
            <a:endParaRPr lang="ko-KR" altLang="en-US" dirty="0"/>
          </a:p>
        </p:txBody>
      </p:sp>
    </p:spTree>
    <p:extLst>
      <p:ext uri="{BB962C8B-B14F-4D97-AF65-F5344CB8AC3E}">
        <p14:creationId xmlns:p14="http://schemas.microsoft.com/office/powerpoint/2010/main" val="19885196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제목만">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0F1A4245-9E36-4E6F-9614-66901837890C}"/>
              </a:ext>
            </a:extLst>
          </p:cNvPr>
          <p:cNvSpPr>
            <a:spLocks noGrp="1"/>
          </p:cNvSpPr>
          <p:nvPr>
            <p:ph type="title"/>
          </p:nvPr>
        </p:nvSpPr>
        <p:spPr/>
        <p:txBody>
          <a:bodyPr/>
          <a:lstStyle/>
          <a:p>
            <a:r>
              <a:rPr lang="ko-KR" altLang="en-US"/>
              <a:t>마스터 제목 스타일 편집</a:t>
            </a:r>
          </a:p>
        </p:txBody>
      </p:sp>
      <p:sp>
        <p:nvSpPr>
          <p:cNvPr id="5" name="날짜 개체 틀 4">
            <a:extLst>
              <a:ext uri="{FF2B5EF4-FFF2-40B4-BE49-F238E27FC236}">
                <a16:creationId xmlns:a16="http://schemas.microsoft.com/office/drawing/2014/main" id="{0590AB9A-FD82-8915-D6A3-767BCA1678A6}"/>
              </a:ext>
            </a:extLst>
          </p:cNvPr>
          <p:cNvSpPr>
            <a:spLocks noGrp="1"/>
          </p:cNvSpPr>
          <p:nvPr>
            <p:ph type="dt" sz="half" idx="14"/>
          </p:nvPr>
        </p:nvSpPr>
        <p:spPr/>
        <p:txBody>
          <a:bodyPr/>
          <a:lstStyle/>
          <a:p>
            <a:fld id="{C4505765-F91A-41FB-AE8F-70E76ACA1A15}" type="datetime1">
              <a:rPr lang="ko-KR" altLang="en-US" smtClean="0"/>
              <a:t>2025-08-30</a:t>
            </a:fld>
            <a:endParaRPr lang="ko-KR" altLang="en-US"/>
          </a:p>
        </p:txBody>
      </p:sp>
      <p:sp>
        <p:nvSpPr>
          <p:cNvPr id="9" name="바닥글 개체 틀 8">
            <a:extLst>
              <a:ext uri="{FF2B5EF4-FFF2-40B4-BE49-F238E27FC236}">
                <a16:creationId xmlns:a16="http://schemas.microsoft.com/office/drawing/2014/main" id="{DE76C3F0-2E3F-EC63-990A-3CE22422CEBC}"/>
              </a:ext>
            </a:extLst>
          </p:cNvPr>
          <p:cNvSpPr>
            <a:spLocks noGrp="1"/>
          </p:cNvSpPr>
          <p:nvPr>
            <p:ph type="ftr" sz="quarter" idx="15"/>
          </p:nvPr>
        </p:nvSpPr>
        <p:spPr/>
        <p:txBody>
          <a:bodyPr/>
          <a:lstStyle/>
          <a:p>
            <a:r>
              <a:rPr lang="ko-KR" altLang="en-US"/>
              <a:t>바닥글</a:t>
            </a:r>
            <a:endParaRPr lang="ko-KR" altLang="en-US" dirty="0"/>
          </a:p>
        </p:txBody>
      </p:sp>
      <p:sp>
        <p:nvSpPr>
          <p:cNvPr id="10" name="슬라이드 번호 개체 틀 9">
            <a:extLst>
              <a:ext uri="{FF2B5EF4-FFF2-40B4-BE49-F238E27FC236}">
                <a16:creationId xmlns:a16="http://schemas.microsoft.com/office/drawing/2014/main" id="{5A6CE07F-8D9B-43F7-A023-EC38E0B9EBE9}"/>
              </a:ext>
            </a:extLst>
          </p:cNvPr>
          <p:cNvSpPr>
            <a:spLocks noGrp="1"/>
          </p:cNvSpPr>
          <p:nvPr>
            <p:ph type="sldNum" sz="quarter" idx="16"/>
          </p:nvPr>
        </p:nvSpPr>
        <p:spPr/>
        <p:txBody>
          <a:bodyPr/>
          <a:lstStyle/>
          <a:p>
            <a:fld id="{345AE9D9-586A-4B42-9E5B-AA8858C0625B}" type="slidenum">
              <a:rPr lang="ko-KR" altLang="en-US" smtClean="0"/>
              <a:pPr/>
              <a:t>‹#›</a:t>
            </a:fld>
            <a:endParaRPr lang="ko-KR" altLang="en-US" dirty="0"/>
          </a:p>
        </p:txBody>
      </p:sp>
      <p:sp>
        <p:nvSpPr>
          <p:cNvPr id="8" name="ProgramName">
            <a:extLst>
              <a:ext uri="{FF2B5EF4-FFF2-40B4-BE49-F238E27FC236}">
                <a16:creationId xmlns:a16="http://schemas.microsoft.com/office/drawing/2014/main" id="{2EC4283E-4676-448E-6733-430C1CE1BF9F}"/>
              </a:ext>
            </a:extLst>
          </p:cNvPr>
          <p:cNvSpPr>
            <a:spLocks noGrp="1"/>
          </p:cNvSpPr>
          <p:nvPr>
            <p:ph type="body" sz="quarter" idx="13" hasCustomPrompt="1"/>
          </p:nvPr>
        </p:nvSpPr>
        <p:spPr>
          <a:xfrm rot="16200000">
            <a:off x="-1121163" y="1121163"/>
            <a:ext cx="2544253" cy="301928"/>
          </a:xfrm>
          <a:ln>
            <a:solidFill>
              <a:schemeClr val="tx1"/>
            </a:solidFill>
          </a:ln>
        </p:spPr>
        <p:txBody>
          <a:bodyPr>
            <a:noAutofit/>
          </a:bodyPr>
          <a:lstStyle>
            <a:lvl1pPr marL="0" indent="0" algn="r">
              <a:buNone/>
              <a:defRPr sz="1500">
                <a:solidFill>
                  <a:srgbClr val="002060"/>
                </a:solidFill>
                <a:latin typeface="나눔바른고딕" panose="020B0603020101020101" pitchFamily="50" charset="-127"/>
                <a:ea typeface="나눔바른고딕" panose="020B0603020101020101" pitchFamily="50" charset="-127"/>
              </a:defRPr>
            </a:lvl1pPr>
          </a:lstStyle>
          <a:p>
            <a:pPr lvl="0"/>
            <a:r>
              <a:rPr lang="ko-KR" altLang="en-US" dirty="0"/>
              <a:t>대제목을 입력하십시오</a:t>
            </a:r>
            <a:r>
              <a:rPr lang="en-US" altLang="ko-KR" dirty="0"/>
              <a:t>.</a:t>
            </a:r>
            <a:endParaRPr lang="ko-KR" altLang="en-US" dirty="0"/>
          </a:p>
        </p:txBody>
      </p:sp>
    </p:spTree>
    <p:extLst>
      <p:ext uri="{BB962C8B-B14F-4D97-AF65-F5344CB8AC3E}">
        <p14:creationId xmlns:p14="http://schemas.microsoft.com/office/powerpoint/2010/main" val="23339224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빈 화면">
    <p:spTree>
      <p:nvGrpSpPr>
        <p:cNvPr id="1" name=""/>
        <p:cNvGrpSpPr/>
        <p:nvPr/>
      </p:nvGrpSpPr>
      <p:grpSpPr>
        <a:xfrm>
          <a:off x="0" y="0"/>
          <a:ext cx="0" cy="0"/>
          <a:chOff x="0" y="0"/>
          <a:chExt cx="0" cy="0"/>
        </a:xfrm>
      </p:grpSpPr>
      <p:sp>
        <p:nvSpPr>
          <p:cNvPr id="4" name="날짜 개체 틀 3">
            <a:extLst>
              <a:ext uri="{FF2B5EF4-FFF2-40B4-BE49-F238E27FC236}">
                <a16:creationId xmlns:a16="http://schemas.microsoft.com/office/drawing/2014/main" id="{58B402E2-242D-4D89-2543-ADBCE6109073}"/>
              </a:ext>
            </a:extLst>
          </p:cNvPr>
          <p:cNvSpPr>
            <a:spLocks noGrp="1"/>
          </p:cNvSpPr>
          <p:nvPr>
            <p:ph type="dt" sz="half" idx="14"/>
          </p:nvPr>
        </p:nvSpPr>
        <p:spPr/>
        <p:txBody>
          <a:bodyPr/>
          <a:lstStyle/>
          <a:p>
            <a:fld id="{3C657BFC-C204-4489-813B-5B23A0A5736E}" type="datetime1">
              <a:rPr lang="ko-KR" altLang="en-US" smtClean="0"/>
              <a:t>2025-08-30</a:t>
            </a:fld>
            <a:endParaRPr lang="ko-KR" altLang="en-US"/>
          </a:p>
        </p:txBody>
      </p:sp>
      <p:sp>
        <p:nvSpPr>
          <p:cNvPr id="8" name="바닥글 개체 틀 7">
            <a:extLst>
              <a:ext uri="{FF2B5EF4-FFF2-40B4-BE49-F238E27FC236}">
                <a16:creationId xmlns:a16="http://schemas.microsoft.com/office/drawing/2014/main" id="{793AC8D3-4AF5-BBE0-3263-E6680F9EDB9B}"/>
              </a:ext>
            </a:extLst>
          </p:cNvPr>
          <p:cNvSpPr>
            <a:spLocks noGrp="1"/>
          </p:cNvSpPr>
          <p:nvPr>
            <p:ph type="ftr" sz="quarter" idx="15"/>
          </p:nvPr>
        </p:nvSpPr>
        <p:spPr/>
        <p:txBody>
          <a:bodyPr/>
          <a:lstStyle/>
          <a:p>
            <a:r>
              <a:rPr lang="ko-KR" altLang="en-US"/>
              <a:t>바닥글</a:t>
            </a:r>
            <a:endParaRPr lang="ko-KR" altLang="en-US" dirty="0"/>
          </a:p>
        </p:txBody>
      </p:sp>
      <p:sp>
        <p:nvSpPr>
          <p:cNvPr id="9" name="슬라이드 번호 개체 틀 8">
            <a:extLst>
              <a:ext uri="{FF2B5EF4-FFF2-40B4-BE49-F238E27FC236}">
                <a16:creationId xmlns:a16="http://schemas.microsoft.com/office/drawing/2014/main" id="{A2DBDEE2-BEC5-6CBE-2616-885B14F734A6}"/>
              </a:ext>
            </a:extLst>
          </p:cNvPr>
          <p:cNvSpPr>
            <a:spLocks noGrp="1"/>
          </p:cNvSpPr>
          <p:nvPr>
            <p:ph type="sldNum" sz="quarter" idx="16"/>
          </p:nvPr>
        </p:nvSpPr>
        <p:spPr/>
        <p:txBody>
          <a:bodyPr/>
          <a:lstStyle/>
          <a:p>
            <a:fld id="{345AE9D9-586A-4B42-9E5B-AA8858C0625B}" type="slidenum">
              <a:rPr lang="ko-KR" altLang="en-US" smtClean="0"/>
              <a:pPr/>
              <a:t>‹#›</a:t>
            </a:fld>
            <a:endParaRPr lang="ko-KR" altLang="en-US" dirty="0"/>
          </a:p>
        </p:txBody>
      </p:sp>
      <p:sp>
        <p:nvSpPr>
          <p:cNvPr id="7" name="ProgramName">
            <a:extLst>
              <a:ext uri="{FF2B5EF4-FFF2-40B4-BE49-F238E27FC236}">
                <a16:creationId xmlns:a16="http://schemas.microsoft.com/office/drawing/2014/main" id="{47278E8F-E885-BFC6-2E8C-8DB7ADBC410E}"/>
              </a:ext>
            </a:extLst>
          </p:cNvPr>
          <p:cNvSpPr>
            <a:spLocks noGrp="1"/>
          </p:cNvSpPr>
          <p:nvPr>
            <p:ph type="body" sz="quarter" idx="13" hasCustomPrompt="1"/>
          </p:nvPr>
        </p:nvSpPr>
        <p:spPr>
          <a:xfrm rot="16200000">
            <a:off x="-1121163" y="1121163"/>
            <a:ext cx="2544253" cy="301928"/>
          </a:xfrm>
          <a:ln>
            <a:solidFill>
              <a:schemeClr val="tx1"/>
            </a:solidFill>
          </a:ln>
        </p:spPr>
        <p:txBody>
          <a:bodyPr>
            <a:noAutofit/>
          </a:bodyPr>
          <a:lstStyle>
            <a:lvl1pPr marL="0" indent="0" algn="r">
              <a:buNone/>
              <a:defRPr sz="1500">
                <a:solidFill>
                  <a:srgbClr val="002060"/>
                </a:solidFill>
                <a:latin typeface="나눔바른고딕" panose="020B0603020101020101" pitchFamily="50" charset="-127"/>
                <a:ea typeface="나눔바른고딕" panose="020B0603020101020101" pitchFamily="50" charset="-127"/>
              </a:defRPr>
            </a:lvl1pPr>
          </a:lstStyle>
          <a:p>
            <a:pPr lvl="0"/>
            <a:r>
              <a:rPr lang="ko-KR" altLang="en-US" dirty="0"/>
              <a:t>대제목을 입력하십시오</a:t>
            </a:r>
            <a:r>
              <a:rPr lang="en-US" altLang="ko-KR" dirty="0"/>
              <a:t>.</a:t>
            </a:r>
            <a:endParaRPr lang="ko-KR" altLang="en-US" dirty="0"/>
          </a:p>
        </p:txBody>
      </p:sp>
    </p:spTree>
    <p:extLst>
      <p:ext uri="{BB962C8B-B14F-4D97-AF65-F5344CB8AC3E}">
        <p14:creationId xmlns:p14="http://schemas.microsoft.com/office/powerpoint/2010/main" val="41804874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캡션 있는 콘텐츠">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C36598DC-D541-4993-BB72-485D9EC1EC5D}"/>
              </a:ext>
            </a:extLst>
          </p:cNvPr>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p>
        </p:txBody>
      </p:sp>
      <p:sp>
        <p:nvSpPr>
          <p:cNvPr id="3" name="내용 개체 틀 2">
            <a:extLst>
              <a:ext uri="{FF2B5EF4-FFF2-40B4-BE49-F238E27FC236}">
                <a16:creationId xmlns:a16="http://schemas.microsoft.com/office/drawing/2014/main" id="{F3379DAB-B972-484E-A481-E89519C0CD0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4" name="텍스트 개체 틀 3">
            <a:extLst>
              <a:ext uri="{FF2B5EF4-FFF2-40B4-BE49-F238E27FC236}">
                <a16:creationId xmlns:a16="http://schemas.microsoft.com/office/drawing/2014/main" id="{B0027118-2272-4798-9146-DF95E8889D3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7" name="날짜 개체 틀 6">
            <a:extLst>
              <a:ext uri="{FF2B5EF4-FFF2-40B4-BE49-F238E27FC236}">
                <a16:creationId xmlns:a16="http://schemas.microsoft.com/office/drawing/2014/main" id="{ADBDB7D1-EEB7-996D-FF4F-C95BE386B71A}"/>
              </a:ext>
            </a:extLst>
          </p:cNvPr>
          <p:cNvSpPr>
            <a:spLocks noGrp="1"/>
          </p:cNvSpPr>
          <p:nvPr>
            <p:ph type="dt" sz="half" idx="14"/>
          </p:nvPr>
        </p:nvSpPr>
        <p:spPr/>
        <p:txBody>
          <a:bodyPr/>
          <a:lstStyle/>
          <a:p>
            <a:fld id="{31404582-E205-4539-A9F7-CC633725B72D}" type="datetime1">
              <a:rPr lang="ko-KR" altLang="en-US" smtClean="0"/>
              <a:t>2025-08-30</a:t>
            </a:fld>
            <a:endParaRPr lang="ko-KR" altLang="en-US"/>
          </a:p>
        </p:txBody>
      </p:sp>
      <p:sp>
        <p:nvSpPr>
          <p:cNvPr id="11" name="바닥글 개체 틀 10">
            <a:extLst>
              <a:ext uri="{FF2B5EF4-FFF2-40B4-BE49-F238E27FC236}">
                <a16:creationId xmlns:a16="http://schemas.microsoft.com/office/drawing/2014/main" id="{BD9653AE-A830-A8BD-2304-AE8B050B5E68}"/>
              </a:ext>
            </a:extLst>
          </p:cNvPr>
          <p:cNvSpPr>
            <a:spLocks noGrp="1"/>
          </p:cNvSpPr>
          <p:nvPr>
            <p:ph type="ftr" sz="quarter" idx="15"/>
          </p:nvPr>
        </p:nvSpPr>
        <p:spPr/>
        <p:txBody>
          <a:bodyPr/>
          <a:lstStyle/>
          <a:p>
            <a:r>
              <a:rPr lang="ko-KR" altLang="en-US"/>
              <a:t>바닥글</a:t>
            </a:r>
            <a:endParaRPr lang="ko-KR" altLang="en-US" dirty="0"/>
          </a:p>
        </p:txBody>
      </p:sp>
      <p:sp>
        <p:nvSpPr>
          <p:cNvPr id="12" name="슬라이드 번호 개체 틀 11">
            <a:extLst>
              <a:ext uri="{FF2B5EF4-FFF2-40B4-BE49-F238E27FC236}">
                <a16:creationId xmlns:a16="http://schemas.microsoft.com/office/drawing/2014/main" id="{5BBB2F2B-7B84-CD89-E5EB-BD5E88F2EC40}"/>
              </a:ext>
            </a:extLst>
          </p:cNvPr>
          <p:cNvSpPr>
            <a:spLocks noGrp="1"/>
          </p:cNvSpPr>
          <p:nvPr>
            <p:ph type="sldNum" sz="quarter" idx="16"/>
          </p:nvPr>
        </p:nvSpPr>
        <p:spPr/>
        <p:txBody>
          <a:bodyPr/>
          <a:lstStyle/>
          <a:p>
            <a:fld id="{345AE9D9-586A-4B42-9E5B-AA8858C0625B}" type="slidenum">
              <a:rPr lang="ko-KR" altLang="en-US" smtClean="0"/>
              <a:pPr/>
              <a:t>‹#›</a:t>
            </a:fld>
            <a:endParaRPr lang="ko-KR" altLang="en-US" dirty="0"/>
          </a:p>
        </p:txBody>
      </p:sp>
      <p:sp>
        <p:nvSpPr>
          <p:cNvPr id="10" name="ProgramName">
            <a:extLst>
              <a:ext uri="{FF2B5EF4-FFF2-40B4-BE49-F238E27FC236}">
                <a16:creationId xmlns:a16="http://schemas.microsoft.com/office/drawing/2014/main" id="{68CB31A2-0555-1B48-8AFA-7FE6445134C6}"/>
              </a:ext>
            </a:extLst>
          </p:cNvPr>
          <p:cNvSpPr>
            <a:spLocks noGrp="1"/>
          </p:cNvSpPr>
          <p:nvPr>
            <p:ph type="body" sz="quarter" idx="13" hasCustomPrompt="1"/>
          </p:nvPr>
        </p:nvSpPr>
        <p:spPr>
          <a:xfrm rot="16200000">
            <a:off x="-1121163" y="1121163"/>
            <a:ext cx="2544253" cy="301928"/>
          </a:xfrm>
          <a:ln>
            <a:solidFill>
              <a:schemeClr val="tx1"/>
            </a:solidFill>
          </a:ln>
        </p:spPr>
        <p:txBody>
          <a:bodyPr>
            <a:noAutofit/>
          </a:bodyPr>
          <a:lstStyle>
            <a:lvl1pPr marL="0" indent="0" algn="r">
              <a:buNone/>
              <a:defRPr sz="1500">
                <a:solidFill>
                  <a:srgbClr val="002060"/>
                </a:solidFill>
                <a:latin typeface="나눔바른고딕" panose="020B0603020101020101" pitchFamily="50" charset="-127"/>
                <a:ea typeface="나눔바른고딕" panose="020B0603020101020101" pitchFamily="50" charset="-127"/>
              </a:defRPr>
            </a:lvl1pPr>
          </a:lstStyle>
          <a:p>
            <a:pPr lvl="0"/>
            <a:r>
              <a:rPr lang="ko-KR" altLang="en-US" dirty="0"/>
              <a:t>대제목을 입력하십시오</a:t>
            </a:r>
            <a:r>
              <a:rPr lang="en-US" altLang="ko-KR" dirty="0"/>
              <a:t>.</a:t>
            </a:r>
            <a:endParaRPr lang="ko-KR" altLang="en-US" dirty="0"/>
          </a:p>
        </p:txBody>
      </p:sp>
    </p:spTree>
    <p:extLst>
      <p:ext uri="{BB962C8B-B14F-4D97-AF65-F5344CB8AC3E}">
        <p14:creationId xmlns:p14="http://schemas.microsoft.com/office/powerpoint/2010/main" val="77365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캡션 있는 그림">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BBD6A37C-25DE-4AB5-BEA8-4CB11FDE9650}"/>
              </a:ext>
            </a:extLst>
          </p:cNvPr>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p>
        </p:txBody>
      </p:sp>
      <p:sp>
        <p:nvSpPr>
          <p:cNvPr id="3" name="그림 개체 틀 2">
            <a:extLst>
              <a:ext uri="{FF2B5EF4-FFF2-40B4-BE49-F238E27FC236}">
                <a16:creationId xmlns:a16="http://schemas.microsoft.com/office/drawing/2014/main" id="{7824D4B1-4957-41FD-845D-CF5898D82A1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ko-KR" altLang="en-US"/>
          </a:p>
        </p:txBody>
      </p:sp>
      <p:sp>
        <p:nvSpPr>
          <p:cNvPr id="4" name="텍스트 개체 틀 3">
            <a:extLst>
              <a:ext uri="{FF2B5EF4-FFF2-40B4-BE49-F238E27FC236}">
                <a16:creationId xmlns:a16="http://schemas.microsoft.com/office/drawing/2014/main" id="{521036C7-990C-4B06-9836-81ADDBF19BA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7" name="날짜 개체 틀 6">
            <a:extLst>
              <a:ext uri="{FF2B5EF4-FFF2-40B4-BE49-F238E27FC236}">
                <a16:creationId xmlns:a16="http://schemas.microsoft.com/office/drawing/2014/main" id="{74F70263-B6C1-3D89-371F-5A0B55218CDB}"/>
              </a:ext>
            </a:extLst>
          </p:cNvPr>
          <p:cNvSpPr>
            <a:spLocks noGrp="1"/>
          </p:cNvSpPr>
          <p:nvPr>
            <p:ph type="dt" sz="half" idx="14"/>
          </p:nvPr>
        </p:nvSpPr>
        <p:spPr/>
        <p:txBody>
          <a:bodyPr/>
          <a:lstStyle/>
          <a:p>
            <a:fld id="{B14C85F5-E184-4E7F-B7BC-164997E80CE0}" type="datetime1">
              <a:rPr lang="ko-KR" altLang="en-US" smtClean="0"/>
              <a:t>2025-08-30</a:t>
            </a:fld>
            <a:endParaRPr lang="ko-KR" altLang="en-US"/>
          </a:p>
        </p:txBody>
      </p:sp>
      <p:sp>
        <p:nvSpPr>
          <p:cNvPr id="11" name="바닥글 개체 틀 10">
            <a:extLst>
              <a:ext uri="{FF2B5EF4-FFF2-40B4-BE49-F238E27FC236}">
                <a16:creationId xmlns:a16="http://schemas.microsoft.com/office/drawing/2014/main" id="{E905FD14-E016-8E78-C4C7-F74BDA30BBBB}"/>
              </a:ext>
            </a:extLst>
          </p:cNvPr>
          <p:cNvSpPr>
            <a:spLocks noGrp="1"/>
          </p:cNvSpPr>
          <p:nvPr>
            <p:ph type="ftr" sz="quarter" idx="15"/>
          </p:nvPr>
        </p:nvSpPr>
        <p:spPr/>
        <p:txBody>
          <a:bodyPr/>
          <a:lstStyle/>
          <a:p>
            <a:r>
              <a:rPr lang="ko-KR" altLang="en-US"/>
              <a:t>바닥글</a:t>
            </a:r>
            <a:endParaRPr lang="ko-KR" altLang="en-US" dirty="0"/>
          </a:p>
        </p:txBody>
      </p:sp>
      <p:sp>
        <p:nvSpPr>
          <p:cNvPr id="12" name="슬라이드 번호 개체 틀 11">
            <a:extLst>
              <a:ext uri="{FF2B5EF4-FFF2-40B4-BE49-F238E27FC236}">
                <a16:creationId xmlns:a16="http://schemas.microsoft.com/office/drawing/2014/main" id="{65AA04C5-4E8B-E823-7F93-94AB36EEDB08}"/>
              </a:ext>
            </a:extLst>
          </p:cNvPr>
          <p:cNvSpPr>
            <a:spLocks noGrp="1"/>
          </p:cNvSpPr>
          <p:nvPr>
            <p:ph type="sldNum" sz="quarter" idx="16"/>
          </p:nvPr>
        </p:nvSpPr>
        <p:spPr/>
        <p:txBody>
          <a:bodyPr/>
          <a:lstStyle/>
          <a:p>
            <a:fld id="{345AE9D9-586A-4B42-9E5B-AA8858C0625B}" type="slidenum">
              <a:rPr lang="ko-KR" altLang="en-US" smtClean="0"/>
              <a:pPr/>
              <a:t>‹#›</a:t>
            </a:fld>
            <a:endParaRPr lang="ko-KR" altLang="en-US" dirty="0"/>
          </a:p>
        </p:txBody>
      </p:sp>
      <p:sp>
        <p:nvSpPr>
          <p:cNvPr id="10" name="ProgramName">
            <a:extLst>
              <a:ext uri="{FF2B5EF4-FFF2-40B4-BE49-F238E27FC236}">
                <a16:creationId xmlns:a16="http://schemas.microsoft.com/office/drawing/2014/main" id="{9EFD8C48-EEAE-D292-5C37-538405549A9D}"/>
              </a:ext>
            </a:extLst>
          </p:cNvPr>
          <p:cNvSpPr>
            <a:spLocks noGrp="1"/>
          </p:cNvSpPr>
          <p:nvPr>
            <p:ph type="body" sz="quarter" idx="13" hasCustomPrompt="1"/>
          </p:nvPr>
        </p:nvSpPr>
        <p:spPr>
          <a:xfrm rot="16200000">
            <a:off x="-1121163" y="1121163"/>
            <a:ext cx="2544253" cy="301928"/>
          </a:xfrm>
          <a:ln>
            <a:solidFill>
              <a:schemeClr val="tx1"/>
            </a:solidFill>
          </a:ln>
        </p:spPr>
        <p:txBody>
          <a:bodyPr>
            <a:noAutofit/>
          </a:bodyPr>
          <a:lstStyle>
            <a:lvl1pPr marL="0" indent="0" algn="r">
              <a:buNone/>
              <a:defRPr sz="1500">
                <a:solidFill>
                  <a:srgbClr val="002060"/>
                </a:solidFill>
                <a:latin typeface="나눔바른고딕" panose="020B0603020101020101" pitchFamily="50" charset="-127"/>
                <a:ea typeface="나눔바른고딕" panose="020B0603020101020101" pitchFamily="50" charset="-127"/>
              </a:defRPr>
            </a:lvl1pPr>
          </a:lstStyle>
          <a:p>
            <a:pPr lvl="0"/>
            <a:r>
              <a:rPr lang="ko-KR" altLang="en-US" dirty="0"/>
              <a:t>대제목을 입력하십시오</a:t>
            </a:r>
            <a:r>
              <a:rPr lang="en-US" altLang="ko-KR" dirty="0"/>
              <a:t>.</a:t>
            </a:r>
            <a:endParaRPr lang="ko-KR" altLang="en-US" dirty="0"/>
          </a:p>
        </p:txBody>
      </p:sp>
    </p:spTree>
    <p:extLst>
      <p:ext uri="{BB962C8B-B14F-4D97-AF65-F5344CB8AC3E}">
        <p14:creationId xmlns:p14="http://schemas.microsoft.com/office/powerpoint/2010/main" val="34965733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제목 및 세로 텍스트">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75702503-8366-4A83-ABB9-A40CC6DBA4A5}"/>
              </a:ext>
            </a:extLst>
          </p:cNvPr>
          <p:cNvSpPr>
            <a:spLocks noGrp="1"/>
          </p:cNvSpPr>
          <p:nvPr>
            <p:ph type="title"/>
          </p:nvPr>
        </p:nvSpPr>
        <p:spPr/>
        <p:txBody>
          <a:bodyPr/>
          <a:lstStyle/>
          <a:p>
            <a:r>
              <a:rPr lang="ko-KR" altLang="en-US"/>
              <a:t>마스터 제목 스타일 편집</a:t>
            </a:r>
          </a:p>
        </p:txBody>
      </p:sp>
      <p:sp>
        <p:nvSpPr>
          <p:cNvPr id="3" name="세로 텍스트 개체 틀 2">
            <a:extLst>
              <a:ext uri="{FF2B5EF4-FFF2-40B4-BE49-F238E27FC236}">
                <a16:creationId xmlns:a16="http://schemas.microsoft.com/office/drawing/2014/main" id="{3715DD8C-9594-4B3E-B089-049F4E17BE7A}"/>
              </a:ext>
            </a:extLst>
          </p:cNvPr>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6" name="날짜 개체 틀 5">
            <a:extLst>
              <a:ext uri="{FF2B5EF4-FFF2-40B4-BE49-F238E27FC236}">
                <a16:creationId xmlns:a16="http://schemas.microsoft.com/office/drawing/2014/main" id="{B7F27A58-984F-6892-0C49-987269872A85}"/>
              </a:ext>
            </a:extLst>
          </p:cNvPr>
          <p:cNvSpPr>
            <a:spLocks noGrp="1"/>
          </p:cNvSpPr>
          <p:nvPr>
            <p:ph type="dt" sz="half" idx="14"/>
          </p:nvPr>
        </p:nvSpPr>
        <p:spPr/>
        <p:txBody>
          <a:bodyPr/>
          <a:lstStyle/>
          <a:p>
            <a:fld id="{AC167676-3751-4A41-9D49-72F78753B845}" type="datetime1">
              <a:rPr lang="ko-KR" altLang="en-US" smtClean="0"/>
              <a:t>2025-08-30</a:t>
            </a:fld>
            <a:endParaRPr lang="ko-KR" altLang="en-US"/>
          </a:p>
        </p:txBody>
      </p:sp>
      <p:sp>
        <p:nvSpPr>
          <p:cNvPr id="10" name="바닥글 개체 틀 9">
            <a:extLst>
              <a:ext uri="{FF2B5EF4-FFF2-40B4-BE49-F238E27FC236}">
                <a16:creationId xmlns:a16="http://schemas.microsoft.com/office/drawing/2014/main" id="{79091700-AC20-9D8F-39BF-D7E782E44AE5}"/>
              </a:ext>
            </a:extLst>
          </p:cNvPr>
          <p:cNvSpPr>
            <a:spLocks noGrp="1"/>
          </p:cNvSpPr>
          <p:nvPr>
            <p:ph type="ftr" sz="quarter" idx="15"/>
          </p:nvPr>
        </p:nvSpPr>
        <p:spPr/>
        <p:txBody>
          <a:bodyPr/>
          <a:lstStyle/>
          <a:p>
            <a:r>
              <a:rPr lang="ko-KR" altLang="en-US"/>
              <a:t>바닥글</a:t>
            </a:r>
            <a:endParaRPr lang="ko-KR" altLang="en-US" dirty="0"/>
          </a:p>
        </p:txBody>
      </p:sp>
      <p:sp>
        <p:nvSpPr>
          <p:cNvPr id="11" name="슬라이드 번호 개체 틀 10">
            <a:extLst>
              <a:ext uri="{FF2B5EF4-FFF2-40B4-BE49-F238E27FC236}">
                <a16:creationId xmlns:a16="http://schemas.microsoft.com/office/drawing/2014/main" id="{485C0E1F-FDE8-F1AA-C1CD-3656AB4E9A36}"/>
              </a:ext>
            </a:extLst>
          </p:cNvPr>
          <p:cNvSpPr>
            <a:spLocks noGrp="1"/>
          </p:cNvSpPr>
          <p:nvPr>
            <p:ph type="sldNum" sz="quarter" idx="16"/>
          </p:nvPr>
        </p:nvSpPr>
        <p:spPr/>
        <p:txBody>
          <a:bodyPr/>
          <a:lstStyle/>
          <a:p>
            <a:fld id="{345AE9D9-586A-4B42-9E5B-AA8858C0625B}" type="slidenum">
              <a:rPr lang="ko-KR" altLang="en-US" smtClean="0"/>
              <a:pPr/>
              <a:t>‹#›</a:t>
            </a:fld>
            <a:endParaRPr lang="ko-KR" altLang="en-US" dirty="0"/>
          </a:p>
        </p:txBody>
      </p:sp>
      <p:sp>
        <p:nvSpPr>
          <p:cNvPr id="9" name="ProgramName">
            <a:extLst>
              <a:ext uri="{FF2B5EF4-FFF2-40B4-BE49-F238E27FC236}">
                <a16:creationId xmlns:a16="http://schemas.microsoft.com/office/drawing/2014/main" id="{2C8F3F20-883D-4F53-AADC-07E53785B851}"/>
              </a:ext>
            </a:extLst>
          </p:cNvPr>
          <p:cNvSpPr>
            <a:spLocks noGrp="1"/>
          </p:cNvSpPr>
          <p:nvPr>
            <p:ph type="body" sz="quarter" idx="13" hasCustomPrompt="1"/>
          </p:nvPr>
        </p:nvSpPr>
        <p:spPr>
          <a:xfrm rot="16200000">
            <a:off x="-1121163" y="1121163"/>
            <a:ext cx="2544253" cy="301928"/>
          </a:xfrm>
          <a:ln>
            <a:solidFill>
              <a:schemeClr val="tx1"/>
            </a:solidFill>
          </a:ln>
        </p:spPr>
        <p:txBody>
          <a:bodyPr>
            <a:noAutofit/>
          </a:bodyPr>
          <a:lstStyle>
            <a:lvl1pPr marL="0" indent="0" algn="r">
              <a:buNone/>
              <a:defRPr sz="1500">
                <a:solidFill>
                  <a:srgbClr val="002060"/>
                </a:solidFill>
                <a:latin typeface="나눔바른고딕" panose="020B0603020101020101" pitchFamily="50" charset="-127"/>
                <a:ea typeface="나눔바른고딕" panose="020B0603020101020101" pitchFamily="50" charset="-127"/>
              </a:defRPr>
            </a:lvl1pPr>
          </a:lstStyle>
          <a:p>
            <a:pPr lvl="0"/>
            <a:r>
              <a:rPr lang="ko-KR" altLang="en-US" dirty="0"/>
              <a:t>대제목을 입력하십시오</a:t>
            </a:r>
            <a:r>
              <a:rPr lang="en-US" altLang="ko-KR" dirty="0"/>
              <a:t>.</a:t>
            </a:r>
            <a:endParaRPr lang="ko-KR" altLang="en-US" dirty="0"/>
          </a:p>
        </p:txBody>
      </p:sp>
    </p:spTree>
    <p:extLst>
      <p:ext uri="{BB962C8B-B14F-4D97-AF65-F5344CB8AC3E}">
        <p14:creationId xmlns:p14="http://schemas.microsoft.com/office/powerpoint/2010/main" val="383751168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세로 제목 및 텍스트">
    <p:spTree>
      <p:nvGrpSpPr>
        <p:cNvPr id="1" name=""/>
        <p:cNvGrpSpPr/>
        <p:nvPr/>
      </p:nvGrpSpPr>
      <p:grpSpPr>
        <a:xfrm>
          <a:off x="0" y="0"/>
          <a:ext cx="0" cy="0"/>
          <a:chOff x="0" y="0"/>
          <a:chExt cx="0" cy="0"/>
        </a:xfrm>
      </p:grpSpPr>
      <p:sp>
        <p:nvSpPr>
          <p:cNvPr id="2" name="세로 제목 1">
            <a:extLst>
              <a:ext uri="{FF2B5EF4-FFF2-40B4-BE49-F238E27FC236}">
                <a16:creationId xmlns:a16="http://schemas.microsoft.com/office/drawing/2014/main" id="{44184E17-0726-46F8-AE0F-503612C937DB}"/>
              </a:ext>
            </a:extLst>
          </p:cNvPr>
          <p:cNvSpPr>
            <a:spLocks noGrp="1"/>
          </p:cNvSpPr>
          <p:nvPr>
            <p:ph type="title" orient="vert"/>
          </p:nvPr>
        </p:nvSpPr>
        <p:spPr>
          <a:xfrm>
            <a:off x="8724900" y="365125"/>
            <a:ext cx="2628900" cy="5811838"/>
          </a:xfrm>
        </p:spPr>
        <p:txBody>
          <a:bodyPr vert="eaVert"/>
          <a:lstStyle/>
          <a:p>
            <a:r>
              <a:rPr lang="ko-KR" altLang="en-US"/>
              <a:t>마스터 제목 스타일 편집</a:t>
            </a:r>
          </a:p>
        </p:txBody>
      </p:sp>
      <p:sp>
        <p:nvSpPr>
          <p:cNvPr id="3" name="세로 텍스트 개체 틀 2">
            <a:extLst>
              <a:ext uri="{FF2B5EF4-FFF2-40B4-BE49-F238E27FC236}">
                <a16:creationId xmlns:a16="http://schemas.microsoft.com/office/drawing/2014/main" id="{5F5D2C66-AE97-4E37-A852-3E3F6F163619}"/>
              </a:ext>
            </a:extLst>
          </p:cNvPr>
          <p:cNvSpPr>
            <a:spLocks noGrp="1"/>
          </p:cNvSpPr>
          <p:nvPr>
            <p:ph type="body" orient="vert" idx="1"/>
          </p:nvPr>
        </p:nvSpPr>
        <p:spPr>
          <a:xfrm>
            <a:off x="838200" y="365125"/>
            <a:ext cx="7734300" cy="5811838"/>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6" name="날짜 개체 틀 5">
            <a:extLst>
              <a:ext uri="{FF2B5EF4-FFF2-40B4-BE49-F238E27FC236}">
                <a16:creationId xmlns:a16="http://schemas.microsoft.com/office/drawing/2014/main" id="{A2858CE9-59F1-58E1-6252-9E1E52BE2C8C}"/>
              </a:ext>
            </a:extLst>
          </p:cNvPr>
          <p:cNvSpPr>
            <a:spLocks noGrp="1"/>
          </p:cNvSpPr>
          <p:nvPr>
            <p:ph type="dt" sz="half" idx="14"/>
          </p:nvPr>
        </p:nvSpPr>
        <p:spPr/>
        <p:txBody>
          <a:bodyPr/>
          <a:lstStyle/>
          <a:p>
            <a:fld id="{380316F0-AEFF-492E-A777-1BEA9A385467}" type="datetime1">
              <a:rPr lang="ko-KR" altLang="en-US" smtClean="0"/>
              <a:t>2025-08-30</a:t>
            </a:fld>
            <a:endParaRPr lang="ko-KR" altLang="en-US"/>
          </a:p>
        </p:txBody>
      </p:sp>
      <p:sp>
        <p:nvSpPr>
          <p:cNvPr id="10" name="바닥글 개체 틀 9">
            <a:extLst>
              <a:ext uri="{FF2B5EF4-FFF2-40B4-BE49-F238E27FC236}">
                <a16:creationId xmlns:a16="http://schemas.microsoft.com/office/drawing/2014/main" id="{DB8DB13F-F387-F65E-926B-281C8EBD7300}"/>
              </a:ext>
            </a:extLst>
          </p:cNvPr>
          <p:cNvSpPr>
            <a:spLocks noGrp="1"/>
          </p:cNvSpPr>
          <p:nvPr>
            <p:ph type="ftr" sz="quarter" idx="15"/>
          </p:nvPr>
        </p:nvSpPr>
        <p:spPr/>
        <p:txBody>
          <a:bodyPr/>
          <a:lstStyle/>
          <a:p>
            <a:r>
              <a:rPr lang="ko-KR" altLang="en-US"/>
              <a:t>바닥글</a:t>
            </a:r>
            <a:endParaRPr lang="ko-KR" altLang="en-US" dirty="0"/>
          </a:p>
        </p:txBody>
      </p:sp>
      <p:sp>
        <p:nvSpPr>
          <p:cNvPr id="11" name="슬라이드 번호 개체 틀 10">
            <a:extLst>
              <a:ext uri="{FF2B5EF4-FFF2-40B4-BE49-F238E27FC236}">
                <a16:creationId xmlns:a16="http://schemas.microsoft.com/office/drawing/2014/main" id="{093AC53D-D78C-88B7-8C00-009E6384B0CB}"/>
              </a:ext>
            </a:extLst>
          </p:cNvPr>
          <p:cNvSpPr>
            <a:spLocks noGrp="1"/>
          </p:cNvSpPr>
          <p:nvPr>
            <p:ph type="sldNum" sz="quarter" idx="16"/>
          </p:nvPr>
        </p:nvSpPr>
        <p:spPr/>
        <p:txBody>
          <a:bodyPr/>
          <a:lstStyle/>
          <a:p>
            <a:fld id="{345AE9D9-586A-4B42-9E5B-AA8858C0625B}" type="slidenum">
              <a:rPr lang="ko-KR" altLang="en-US" smtClean="0"/>
              <a:pPr/>
              <a:t>‹#›</a:t>
            </a:fld>
            <a:endParaRPr lang="ko-KR" altLang="en-US" dirty="0"/>
          </a:p>
        </p:txBody>
      </p:sp>
      <p:sp>
        <p:nvSpPr>
          <p:cNvPr id="9" name="ProgramName">
            <a:extLst>
              <a:ext uri="{FF2B5EF4-FFF2-40B4-BE49-F238E27FC236}">
                <a16:creationId xmlns:a16="http://schemas.microsoft.com/office/drawing/2014/main" id="{AB4A9E84-6161-644D-2FAC-D41231FEAB06}"/>
              </a:ext>
            </a:extLst>
          </p:cNvPr>
          <p:cNvSpPr>
            <a:spLocks noGrp="1"/>
          </p:cNvSpPr>
          <p:nvPr>
            <p:ph type="body" sz="quarter" idx="13" hasCustomPrompt="1"/>
          </p:nvPr>
        </p:nvSpPr>
        <p:spPr>
          <a:xfrm rot="16200000">
            <a:off x="-1121163" y="1121163"/>
            <a:ext cx="2544253" cy="301928"/>
          </a:xfrm>
          <a:ln>
            <a:solidFill>
              <a:schemeClr val="tx1"/>
            </a:solidFill>
          </a:ln>
        </p:spPr>
        <p:txBody>
          <a:bodyPr>
            <a:noAutofit/>
          </a:bodyPr>
          <a:lstStyle>
            <a:lvl1pPr marL="0" indent="0" algn="r">
              <a:buNone/>
              <a:defRPr sz="1500">
                <a:solidFill>
                  <a:srgbClr val="002060"/>
                </a:solidFill>
                <a:latin typeface="나눔바른고딕" panose="020B0603020101020101" pitchFamily="50" charset="-127"/>
                <a:ea typeface="나눔바른고딕" panose="020B0603020101020101" pitchFamily="50" charset="-127"/>
              </a:defRPr>
            </a:lvl1pPr>
          </a:lstStyle>
          <a:p>
            <a:pPr lvl="0"/>
            <a:r>
              <a:rPr lang="ko-KR" altLang="en-US" dirty="0"/>
              <a:t>대제목을 입력하십시오</a:t>
            </a:r>
            <a:r>
              <a:rPr lang="en-US" altLang="ko-KR" dirty="0"/>
              <a:t>.</a:t>
            </a:r>
            <a:endParaRPr lang="ko-KR" altLang="en-US" dirty="0"/>
          </a:p>
        </p:txBody>
      </p:sp>
    </p:spTree>
    <p:extLst>
      <p:ext uri="{BB962C8B-B14F-4D97-AF65-F5344CB8AC3E}">
        <p14:creationId xmlns:p14="http://schemas.microsoft.com/office/powerpoint/2010/main" val="32423990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절정 메뉴">
    <p:spTree>
      <p:nvGrpSpPr>
        <p:cNvPr id="1" name=""/>
        <p:cNvGrpSpPr/>
        <p:nvPr/>
      </p:nvGrpSpPr>
      <p:grpSpPr>
        <a:xfrm>
          <a:off x="0" y="0"/>
          <a:ext cx="0" cy="0"/>
          <a:chOff x="0" y="0"/>
          <a:chExt cx="0" cy="0"/>
        </a:xfrm>
      </p:grpSpPr>
      <p:sp>
        <p:nvSpPr>
          <p:cNvPr id="4" name="절정메뉴버튼">
            <a:hlinkClick r:id="rId2" action="ppaction://hlinksldjump"/>
            <a:extLst>
              <a:ext uri="{FF2B5EF4-FFF2-40B4-BE49-F238E27FC236}">
                <a16:creationId xmlns:a16="http://schemas.microsoft.com/office/drawing/2014/main" id="{F827D05D-936C-3DB7-6BC6-CCA1CF6464F5}"/>
              </a:ext>
            </a:extLst>
          </p:cNvPr>
          <p:cNvSpPr/>
          <p:nvPr userDrawn="1"/>
        </p:nvSpPr>
        <p:spPr>
          <a:xfrm>
            <a:off x="3299" y="6248584"/>
            <a:ext cx="302701" cy="609416"/>
          </a:xfrm>
          <a:prstGeom prst="roundRect">
            <a:avLst>
              <a:gd name="adj" fmla="val 30916"/>
            </a:avLst>
          </a:prstGeom>
          <a:solidFill>
            <a:schemeClr val="accent1">
              <a:lumMod val="75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solidFill>
                <a:schemeClr val="tx1"/>
              </a:solidFill>
            </a:endParaRPr>
          </a:p>
        </p:txBody>
      </p:sp>
      <p:sp>
        <p:nvSpPr>
          <p:cNvPr id="28" name="직사각형 27">
            <a:hlinkClick r:id="" action="ppaction://hlinkshowjump?jump=lastslideviewed"/>
            <a:extLst>
              <a:ext uri="{FF2B5EF4-FFF2-40B4-BE49-F238E27FC236}">
                <a16:creationId xmlns:a16="http://schemas.microsoft.com/office/drawing/2014/main" id="{C8756D0C-11F8-B18F-E11B-145738334BE3}"/>
              </a:ext>
            </a:extLst>
          </p:cNvPr>
          <p:cNvSpPr/>
          <p:nvPr userDrawn="1"/>
        </p:nvSpPr>
        <p:spPr>
          <a:xfrm>
            <a:off x="3299" y="6248584"/>
            <a:ext cx="294553" cy="609416"/>
          </a:xfrm>
          <a:prstGeom prst="rect">
            <a:avLst/>
          </a:prstGeom>
          <a:solidFill>
            <a:schemeClr val="accent1">
              <a:alpha val="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pic>
        <p:nvPicPr>
          <p:cNvPr id="30" name="그림 29">
            <a:hlinkClick r:id="" action="ppaction://hlinkshowjump?jump=lastslideviewed"/>
            <a:extLst>
              <a:ext uri="{FF2B5EF4-FFF2-40B4-BE49-F238E27FC236}">
                <a16:creationId xmlns:a16="http://schemas.microsoft.com/office/drawing/2014/main" id="{F5CE02A2-898C-8ED8-D510-BB7E06115234}"/>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flipH="1">
            <a:off x="8879" y="6307871"/>
            <a:ext cx="275538" cy="275538"/>
          </a:xfrm>
          <a:prstGeom prst="rect">
            <a:avLst/>
          </a:prstGeom>
        </p:spPr>
      </p:pic>
      <p:sp>
        <p:nvSpPr>
          <p:cNvPr id="9" name="직사각형 8">
            <a:extLst>
              <a:ext uri="{FF2B5EF4-FFF2-40B4-BE49-F238E27FC236}">
                <a16:creationId xmlns:a16="http://schemas.microsoft.com/office/drawing/2014/main" id="{2FFF6071-48AE-5368-077B-1B5C0248C829}"/>
              </a:ext>
            </a:extLst>
          </p:cNvPr>
          <p:cNvSpPr/>
          <p:nvPr userDrawn="1"/>
        </p:nvSpPr>
        <p:spPr>
          <a:xfrm>
            <a:off x="307508" y="0"/>
            <a:ext cx="8863565" cy="6858000"/>
          </a:xfrm>
          <a:prstGeom prst="rect">
            <a:avLst/>
          </a:prstGeom>
          <a:solidFill>
            <a:schemeClr val="bg1">
              <a:alpha val="50196"/>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solidFill>
                <a:schemeClr val="tx1"/>
              </a:solidFill>
            </a:endParaRPr>
          </a:p>
        </p:txBody>
      </p:sp>
      <p:sp>
        <p:nvSpPr>
          <p:cNvPr id="6" name="날짜 개체 틀 5">
            <a:extLst>
              <a:ext uri="{FF2B5EF4-FFF2-40B4-BE49-F238E27FC236}">
                <a16:creationId xmlns:a16="http://schemas.microsoft.com/office/drawing/2014/main" id="{BBB329E8-D1A0-8826-878A-BB8C7BBAA73D}"/>
              </a:ext>
            </a:extLst>
          </p:cNvPr>
          <p:cNvSpPr>
            <a:spLocks noGrp="1"/>
          </p:cNvSpPr>
          <p:nvPr>
            <p:ph type="dt" sz="half" idx="14"/>
          </p:nvPr>
        </p:nvSpPr>
        <p:spPr/>
        <p:txBody>
          <a:bodyPr/>
          <a:lstStyle/>
          <a:p>
            <a:fld id="{5ABA038D-683B-473B-B76C-F185D904FCE7}" type="datetime1">
              <a:rPr lang="ko-KR" altLang="en-US" smtClean="0"/>
              <a:t>2025-08-30</a:t>
            </a:fld>
            <a:endParaRPr lang="ko-KR" altLang="en-US"/>
          </a:p>
        </p:txBody>
      </p:sp>
      <p:sp>
        <p:nvSpPr>
          <p:cNvPr id="10" name="바닥글 개체 틀 9">
            <a:extLst>
              <a:ext uri="{FF2B5EF4-FFF2-40B4-BE49-F238E27FC236}">
                <a16:creationId xmlns:a16="http://schemas.microsoft.com/office/drawing/2014/main" id="{239C2311-BF3E-0F8F-0234-7CF0967EB924}"/>
              </a:ext>
            </a:extLst>
          </p:cNvPr>
          <p:cNvSpPr>
            <a:spLocks noGrp="1"/>
          </p:cNvSpPr>
          <p:nvPr>
            <p:ph type="ftr" sz="quarter" idx="15"/>
          </p:nvPr>
        </p:nvSpPr>
        <p:spPr/>
        <p:txBody>
          <a:bodyPr/>
          <a:lstStyle/>
          <a:p>
            <a:r>
              <a:rPr lang="ko-KR" altLang="en-US"/>
              <a:t>바닥글</a:t>
            </a:r>
            <a:endParaRPr lang="ko-KR" altLang="en-US" dirty="0"/>
          </a:p>
        </p:txBody>
      </p:sp>
      <p:sp>
        <p:nvSpPr>
          <p:cNvPr id="26" name="ProgramName">
            <a:extLst>
              <a:ext uri="{FF2B5EF4-FFF2-40B4-BE49-F238E27FC236}">
                <a16:creationId xmlns:a16="http://schemas.microsoft.com/office/drawing/2014/main" id="{5EBD59CC-A428-4BEC-84BB-551ADA13E7C2}"/>
              </a:ext>
            </a:extLst>
          </p:cNvPr>
          <p:cNvSpPr>
            <a:spLocks noGrp="1"/>
          </p:cNvSpPr>
          <p:nvPr>
            <p:ph type="body" sz="quarter" idx="13" hasCustomPrompt="1"/>
          </p:nvPr>
        </p:nvSpPr>
        <p:spPr>
          <a:xfrm rot="16200000">
            <a:off x="-1121163" y="1121163"/>
            <a:ext cx="2544253" cy="301928"/>
          </a:xfrm>
          <a:ln>
            <a:solidFill>
              <a:schemeClr val="tx1"/>
            </a:solidFill>
          </a:ln>
        </p:spPr>
        <p:txBody>
          <a:bodyPr>
            <a:noAutofit/>
          </a:bodyPr>
          <a:lstStyle>
            <a:lvl1pPr marL="0" indent="0" algn="r">
              <a:buNone/>
              <a:defRPr lang="ko-KR" altLang="en-US" sz="1500" kern="1200" dirty="0">
                <a:solidFill>
                  <a:srgbClr val="002060"/>
                </a:solidFill>
                <a:latin typeface="나눔바른고딕" panose="020B0603020101020101" pitchFamily="50" charset="-127"/>
                <a:ea typeface="나눔바른고딕" panose="020B0603020101020101" pitchFamily="50" charset="-127"/>
                <a:cs typeface="+mn-cs"/>
              </a:defRPr>
            </a:lvl1pPr>
          </a:lstStyle>
          <a:p>
            <a:r>
              <a:rPr lang="ko-KR" altLang="en-US" sz="1500" kern="1200" dirty="0">
                <a:solidFill>
                  <a:srgbClr val="002060"/>
                </a:solidFill>
                <a:latin typeface="나눔바른고딕" panose="020B0603020101020101" pitchFamily="50" charset="-127"/>
                <a:ea typeface="나눔바른고딕" panose="020B0603020101020101" pitchFamily="50" charset="-127"/>
                <a:cs typeface="+mn-cs"/>
              </a:rPr>
              <a:t>절정 메뉴</a:t>
            </a:r>
            <a:endParaRPr lang="ko-KR" altLang="en-US" dirty="0"/>
          </a:p>
        </p:txBody>
      </p:sp>
      <p:sp>
        <p:nvSpPr>
          <p:cNvPr id="2" name="사용설명서" hidden="1">
            <a:extLst>
              <a:ext uri="{FF2B5EF4-FFF2-40B4-BE49-F238E27FC236}">
                <a16:creationId xmlns:a16="http://schemas.microsoft.com/office/drawing/2014/main" id="{81DC6503-BC65-1EE8-7972-4ACE58D5A11A}"/>
              </a:ext>
            </a:extLst>
          </p:cNvPr>
          <p:cNvSpPr/>
          <p:nvPr userDrawn="1"/>
        </p:nvSpPr>
        <p:spPr>
          <a:xfrm>
            <a:off x="838199" y="1272127"/>
            <a:ext cx="1905001" cy="4976457"/>
          </a:xfrm>
          <a:prstGeom prst="rect">
            <a:avLst/>
          </a:prstGeom>
          <a:solidFill>
            <a:schemeClr val="accent5">
              <a:lumMod val="60000"/>
              <a:lumOff val="4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r>
              <a:rPr lang="ko-KR" altLang="en-US" spc="0">
                <a:solidFill>
                  <a:schemeClr val="tx1"/>
                </a:solidFill>
                <a:latin typeface="나눔바른고딕" panose="020B0603020101020101" pitchFamily="50" charset="-127"/>
                <a:ea typeface="나눔바른고딕" panose="020B0603020101020101" pitchFamily="50" charset="-127"/>
              </a:rPr>
              <a:t>사용설명서</a:t>
            </a:r>
            <a:endParaRPr lang="ko-KR" altLang="en-US" spc="0" dirty="0">
              <a:solidFill>
                <a:schemeClr val="tx1"/>
              </a:solidFill>
              <a:latin typeface="나눔바른고딕" panose="020B0603020101020101" pitchFamily="50" charset="-127"/>
              <a:ea typeface="나눔바른고딕" panose="020B0603020101020101" pitchFamily="50" charset="-127"/>
            </a:endParaRPr>
          </a:p>
        </p:txBody>
      </p:sp>
      <p:sp>
        <p:nvSpPr>
          <p:cNvPr id="3" name="직사각형 2">
            <a:extLst>
              <a:ext uri="{FF2B5EF4-FFF2-40B4-BE49-F238E27FC236}">
                <a16:creationId xmlns:a16="http://schemas.microsoft.com/office/drawing/2014/main" id="{9153AF66-4C55-D241-0016-7AC82D3C3019}"/>
              </a:ext>
            </a:extLst>
          </p:cNvPr>
          <p:cNvSpPr/>
          <p:nvPr userDrawn="1"/>
        </p:nvSpPr>
        <p:spPr>
          <a:xfrm>
            <a:off x="9161417" y="0"/>
            <a:ext cx="3027284" cy="6858000"/>
          </a:xfrm>
          <a:prstGeom prst="rect">
            <a:avLst/>
          </a:prstGeom>
          <a:solidFill>
            <a:srgbClr val="FF5050">
              <a:alpha val="50196"/>
            </a:srgb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
        <p:nvSpPr>
          <p:cNvPr id="7" name="시스템 종료">
            <a:hlinkClick r:id="" action="ppaction://hlinkshowjump?jump=endshow"/>
            <a:extLst>
              <a:ext uri="{FF2B5EF4-FFF2-40B4-BE49-F238E27FC236}">
                <a16:creationId xmlns:a16="http://schemas.microsoft.com/office/drawing/2014/main" id="{274FFADC-919D-83FD-7DC3-FE0EC2814788}"/>
              </a:ext>
            </a:extLst>
          </p:cNvPr>
          <p:cNvSpPr/>
          <p:nvPr userDrawn="1"/>
        </p:nvSpPr>
        <p:spPr>
          <a:xfrm>
            <a:off x="9260510" y="5824095"/>
            <a:ext cx="1384666" cy="361801"/>
          </a:xfrm>
          <a:prstGeom prst="roundRect">
            <a:avLst/>
          </a:prstGeom>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o-KR" altLang="en-US" dirty="0">
                <a:solidFill>
                  <a:schemeClr val="bg1"/>
                </a:solidFill>
                <a:latin typeface="나눔바른고딕" panose="020B0603020101020101" pitchFamily="50" charset="-127"/>
                <a:ea typeface="나눔바른고딕" panose="020B0603020101020101" pitchFamily="50" charset="-127"/>
              </a:rPr>
              <a:t>설명서 종료</a:t>
            </a:r>
          </a:p>
        </p:txBody>
      </p:sp>
      <p:sp>
        <p:nvSpPr>
          <p:cNvPr id="29" name="TextBox 28">
            <a:extLst>
              <a:ext uri="{FF2B5EF4-FFF2-40B4-BE49-F238E27FC236}">
                <a16:creationId xmlns:a16="http://schemas.microsoft.com/office/drawing/2014/main" id="{22D5D764-DEB8-6880-0EAB-FEA6DA4BD997}"/>
              </a:ext>
            </a:extLst>
          </p:cNvPr>
          <p:cNvSpPr txBox="1"/>
          <p:nvPr userDrawn="1"/>
        </p:nvSpPr>
        <p:spPr>
          <a:xfrm>
            <a:off x="9171441" y="4297023"/>
            <a:ext cx="3017260" cy="1477328"/>
          </a:xfrm>
          <a:prstGeom prst="rect">
            <a:avLst/>
          </a:prstGeom>
          <a:noFill/>
        </p:spPr>
        <p:txBody>
          <a:bodyPr wrap="square" rtlCol="0">
            <a:spAutoFit/>
          </a:bodyPr>
          <a:lstStyle/>
          <a:p>
            <a:r>
              <a:rPr lang="ko-KR" altLang="en-US" dirty="0">
                <a:latin typeface="나눔바른고딕" panose="020B0603020101020101" pitchFamily="50" charset="-127"/>
                <a:ea typeface="나눔바른고딕" panose="020B0603020101020101" pitchFamily="50" charset="-127"/>
              </a:rPr>
              <a:t>이 파일은 </a:t>
            </a:r>
            <a:r>
              <a:rPr lang="ko-KR" altLang="en-US" dirty="0" err="1">
                <a:latin typeface="나눔바른고딕" panose="020B0603020101020101" pitchFamily="50" charset="-127"/>
                <a:ea typeface="나눔바른고딕" panose="020B0603020101020101" pitchFamily="50" charset="-127"/>
              </a:rPr>
              <a:t>수성컴전자방에서</a:t>
            </a:r>
            <a:r>
              <a:rPr lang="ko-KR" altLang="en-US" dirty="0">
                <a:latin typeface="나눔바른고딕" panose="020B0603020101020101" pitchFamily="50" charset="-127"/>
                <a:ea typeface="나눔바른고딕" panose="020B0603020101020101" pitchFamily="50" charset="-127"/>
              </a:rPr>
              <a:t> 제작한 절정</a:t>
            </a:r>
            <a:r>
              <a:rPr lang="en-US" altLang="ko-KR" dirty="0">
                <a:latin typeface="나눔바른고딕" panose="020B0603020101020101" pitchFamily="50" charset="-127"/>
                <a:ea typeface="나눔바른고딕" panose="020B0603020101020101" pitchFamily="50" charset="-127"/>
              </a:rPr>
              <a:t>3</a:t>
            </a:r>
            <a:r>
              <a:rPr lang="ko-KR" altLang="en-US" dirty="0">
                <a:latin typeface="나눔바른고딕" panose="020B0603020101020101" pitchFamily="50" charset="-127"/>
                <a:ea typeface="나눔바른고딕" panose="020B0603020101020101" pitchFamily="50" charset="-127"/>
              </a:rPr>
              <a:t>을 기반으로 제작되었습니다</a:t>
            </a:r>
            <a:r>
              <a:rPr lang="en-US" altLang="ko-KR" dirty="0">
                <a:latin typeface="나눔바른고딕" panose="020B0603020101020101" pitchFamily="50" charset="-127"/>
                <a:ea typeface="나눔바른고딕" panose="020B0603020101020101" pitchFamily="50" charset="-127"/>
              </a:rPr>
              <a:t>.</a:t>
            </a:r>
          </a:p>
          <a:p>
            <a:endParaRPr lang="en-US" altLang="ko-KR" dirty="0">
              <a:latin typeface="나눔바른고딕" panose="020B0603020101020101" pitchFamily="50" charset="-127"/>
              <a:ea typeface="나눔바른고딕" panose="020B0603020101020101" pitchFamily="50" charset="-127"/>
            </a:endParaRPr>
          </a:p>
          <a:p>
            <a:r>
              <a:rPr lang="ko-KR" altLang="en-US" dirty="0">
                <a:latin typeface="나눔바른고딕" panose="020B0603020101020101" pitchFamily="50" charset="-127"/>
                <a:ea typeface="나눔바른고딕" panose="020B0603020101020101" pitchFamily="50" charset="-127"/>
              </a:rPr>
              <a:t>절정</a:t>
            </a:r>
            <a:r>
              <a:rPr lang="en-US" altLang="ko-KR" dirty="0">
                <a:latin typeface="나눔바른고딕" panose="020B0603020101020101" pitchFamily="50" charset="-127"/>
                <a:ea typeface="나눔바른고딕" panose="020B0603020101020101" pitchFamily="50" charset="-127"/>
              </a:rPr>
              <a:t>3 </a:t>
            </a:r>
            <a:r>
              <a:rPr lang="ko-KR" altLang="en-US" dirty="0">
                <a:latin typeface="나눔바른고딕" panose="020B0603020101020101" pitchFamily="50" charset="-127"/>
                <a:ea typeface="나눔바른고딕" panose="020B0603020101020101" pitchFamily="50" charset="-127"/>
              </a:rPr>
              <a:t>빌드</a:t>
            </a:r>
            <a:r>
              <a:rPr lang="en-US" altLang="ko-KR" dirty="0">
                <a:latin typeface="나눔바른고딕" panose="020B0603020101020101" pitchFamily="50" charset="-127"/>
                <a:ea typeface="나눔바른고딕" panose="020B0603020101020101" pitchFamily="50" charset="-127"/>
              </a:rPr>
              <a:t>1</a:t>
            </a:r>
            <a:endParaRPr lang="ko-KR" altLang="en-US" dirty="0">
              <a:latin typeface="나눔바른고딕" panose="020B0603020101020101" pitchFamily="50" charset="-127"/>
              <a:ea typeface="나눔바른고딕" panose="020B0603020101020101" pitchFamily="50" charset="-127"/>
            </a:endParaRPr>
          </a:p>
        </p:txBody>
      </p:sp>
      <p:cxnSp>
        <p:nvCxnSpPr>
          <p:cNvPr id="31" name="직선 연결선 30">
            <a:extLst>
              <a:ext uri="{FF2B5EF4-FFF2-40B4-BE49-F238E27FC236}">
                <a16:creationId xmlns:a16="http://schemas.microsoft.com/office/drawing/2014/main" id="{2EDFABBE-8F8B-B2B7-FD40-77E9BDD6F354}"/>
              </a:ext>
            </a:extLst>
          </p:cNvPr>
          <p:cNvCxnSpPr>
            <a:cxnSpLocks/>
          </p:cNvCxnSpPr>
          <p:nvPr userDrawn="1"/>
        </p:nvCxnSpPr>
        <p:spPr>
          <a:xfrm>
            <a:off x="9368477" y="4209935"/>
            <a:ext cx="2530226"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2" name="슬라이드 번호 개체 틀 10">
            <a:extLst>
              <a:ext uri="{FF2B5EF4-FFF2-40B4-BE49-F238E27FC236}">
                <a16:creationId xmlns:a16="http://schemas.microsoft.com/office/drawing/2014/main" id="{F1C73E1D-C157-E936-9218-66F6B93BA7C2}"/>
              </a:ext>
            </a:extLst>
          </p:cNvPr>
          <p:cNvSpPr>
            <a:spLocks noGrp="1"/>
          </p:cNvSpPr>
          <p:nvPr>
            <p:ph type="sldNum" sz="quarter" idx="16"/>
          </p:nvPr>
        </p:nvSpPr>
        <p:spPr>
          <a:xfrm>
            <a:off x="10580953" y="6553292"/>
            <a:ext cx="1608062" cy="304708"/>
          </a:xfrm>
        </p:spPr>
        <p:txBody>
          <a:bodyPr/>
          <a:lstStyle/>
          <a:p>
            <a:fld id="{345AE9D9-586A-4B42-9E5B-AA8858C0625B}" type="slidenum">
              <a:rPr lang="ko-KR" altLang="en-US" smtClean="0"/>
              <a:pPr/>
              <a:t>‹#›</a:t>
            </a:fld>
            <a:endParaRPr lang="ko-KR" altLang="en-US" dirty="0"/>
          </a:p>
        </p:txBody>
      </p:sp>
    </p:spTree>
    <p:extLst>
      <p:ext uri="{BB962C8B-B14F-4D97-AF65-F5344CB8AC3E}">
        <p14:creationId xmlns:p14="http://schemas.microsoft.com/office/powerpoint/2010/main" val="20795740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제목 및 내용">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8B4BC617-44AB-4220-9909-FA1C0B3031D3}"/>
              </a:ext>
            </a:extLst>
          </p:cNvPr>
          <p:cNvSpPr>
            <a:spLocks noGrp="1"/>
          </p:cNvSpPr>
          <p:nvPr>
            <p:ph type="title"/>
          </p:nvPr>
        </p:nvSpPr>
        <p:spPr/>
        <p:txBody>
          <a:bodyPr/>
          <a:lstStyle/>
          <a:p>
            <a:r>
              <a:rPr lang="ko-KR" altLang="en-US"/>
              <a:t>마스터 제목 스타일 편집</a:t>
            </a:r>
          </a:p>
        </p:txBody>
      </p:sp>
      <p:sp>
        <p:nvSpPr>
          <p:cNvPr id="3" name="내용 개체 틀 2">
            <a:extLst>
              <a:ext uri="{FF2B5EF4-FFF2-40B4-BE49-F238E27FC236}">
                <a16:creationId xmlns:a16="http://schemas.microsoft.com/office/drawing/2014/main" id="{77CD71E1-625E-4D3D-8C25-CED893BB6B80}"/>
              </a:ext>
            </a:extLst>
          </p:cNvPr>
          <p:cNvSpPr>
            <a:spLocks noGrp="1"/>
          </p:cNvSpPr>
          <p:nvPr>
            <p:ph idx="1"/>
          </p:nvPr>
        </p:nvSpPr>
        <p:spPr/>
        <p:txBody>
          <a:bodyPr/>
          <a:lstStyle/>
          <a:p>
            <a:pPr lvl="0"/>
            <a:r>
              <a:rPr lang="ko-KR" altLang="en-US" dirty="0"/>
              <a:t>마스터 텍스트 스타일을 편집하려면 클릭</a:t>
            </a:r>
          </a:p>
          <a:p>
            <a:pPr lvl="1"/>
            <a:r>
              <a:rPr lang="ko-KR" altLang="en-US" dirty="0"/>
              <a:t>두 번째 수준</a:t>
            </a:r>
          </a:p>
          <a:p>
            <a:pPr lvl="2"/>
            <a:r>
              <a:rPr lang="ko-KR" altLang="en-US" dirty="0"/>
              <a:t>세 번째 수준</a:t>
            </a:r>
          </a:p>
          <a:p>
            <a:pPr lvl="3"/>
            <a:r>
              <a:rPr lang="ko-KR" altLang="en-US" dirty="0"/>
              <a:t>네 번째 수준</a:t>
            </a:r>
          </a:p>
          <a:p>
            <a:pPr lvl="4"/>
            <a:r>
              <a:rPr lang="ko-KR" altLang="en-US" dirty="0"/>
              <a:t>다섯 번째 수준</a:t>
            </a:r>
          </a:p>
        </p:txBody>
      </p:sp>
      <p:sp>
        <p:nvSpPr>
          <p:cNvPr id="6" name="날짜 개체 틀 5">
            <a:extLst>
              <a:ext uri="{FF2B5EF4-FFF2-40B4-BE49-F238E27FC236}">
                <a16:creationId xmlns:a16="http://schemas.microsoft.com/office/drawing/2014/main" id="{BBB329E8-D1A0-8826-878A-BB8C7BBAA73D}"/>
              </a:ext>
            </a:extLst>
          </p:cNvPr>
          <p:cNvSpPr>
            <a:spLocks noGrp="1"/>
          </p:cNvSpPr>
          <p:nvPr>
            <p:ph type="dt" sz="half" idx="14"/>
          </p:nvPr>
        </p:nvSpPr>
        <p:spPr/>
        <p:txBody>
          <a:bodyPr/>
          <a:lstStyle/>
          <a:p>
            <a:fld id="{5ABA038D-683B-473B-B76C-F185D904FCE7}" type="datetime1">
              <a:rPr lang="ko-KR" altLang="en-US" smtClean="0"/>
              <a:t>2025-08-30</a:t>
            </a:fld>
            <a:endParaRPr lang="ko-KR" altLang="en-US"/>
          </a:p>
        </p:txBody>
      </p:sp>
      <p:sp>
        <p:nvSpPr>
          <p:cNvPr id="10" name="바닥글 개체 틀 9">
            <a:extLst>
              <a:ext uri="{FF2B5EF4-FFF2-40B4-BE49-F238E27FC236}">
                <a16:creationId xmlns:a16="http://schemas.microsoft.com/office/drawing/2014/main" id="{239C2311-BF3E-0F8F-0234-7CF0967EB924}"/>
              </a:ext>
            </a:extLst>
          </p:cNvPr>
          <p:cNvSpPr>
            <a:spLocks noGrp="1"/>
          </p:cNvSpPr>
          <p:nvPr>
            <p:ph type="ftr" sz="quarter" idx="15"/>
          </p:nvPr>
        </p:nvSpPr>
        <p:spPr/>
        <p:txBody>
          <a:bodyPr/>
          <a:lstStyle/>
          <a:p>
            <a:r>
              <a:rPr lang="ko-KR" altLang="en-US"/>
              <a:t>바닥글</a:t>
            </a:r>
            <a:endParaRPr lang="ko-KR" altLang="en-US" dirty="0"/>
          </a:p>
        </p:txBody>
      </p:sp>
      <p:sp>
        <p:nvSpPr>
          <p:cNvPr id="11" name="슬라이드 번호 개체 틀 10">
            <a:extLst>
              <a:ext uri="{FF2B5EF4-FFF2-40B4-BE49-F238E27FC236}">
                <a16:creationId xmlns:a16="http://schemas.microsoft.com/office/drawing/2014/main" id="{D7D24DBE-5511-5977-28DE-CBDE30588688}"/>
              </a:ext>
            </a:extLst>
          </p:cNvPr>
          <p:cNvSpPr>
            <a:spLocks noGrp="1"/>
          </p:cNvSpPr>
          <p:nvPr>
            <p:ph type="sldNum" sz="quarter" idx="16"/>
          </p:nvPr>
        </p:nvSpPr>
        <p:spPr/>
        <p:txBody>
          <a:bodyPr/>
          <a:lstStyle/>
          <a:p>
            <a:fld id="{345AE9D9-586A-4B42-9E5B-AA8858C0625B}" type="slidenum">
              <a:rPr lang="ko-KR" altLang="en-US" smtClean="0"/>
              <a:pPr/>
              <a:t>‹#›</a:t>
            </a:fld>
            <a:endParaRPr lang="ko-KR" altLang="en-US" dirty="0"/>
          </a:p>
        </p:txBody>
      </p:sp>
      <p:sp>
        <p:nvSpPr>
          <p:cNvPr id="25" name="ProgramName">
            <a:extLst>
              <a:ext uri="{FF2B5EF4-FFF2-40B4-BE49-F238E27FC236}">
                <a16:creationId xmlns:a16="http://schemas.microsoft.com/office/drawing/2014/main" id="{50F35FD7-7AF4-8F76-E6E9-488325F2D7B1}"/>
              </a:ext>
            </a:extLst>
          </p:cNvPr>
          <p:cNvSpPr>
            <a:spLocks noGrp="1"/>
          </p:cNvSpPr>
          <p:nvPr>
            <p:ph type="body" sz="quarter" idx="13" hasCustomPrompt="1"/>
          </p:nvPr>
        </p:nvSpPr>
        <p:spPr>
          <a:xfrm rot="16200000">
            <a:off x="-1121163" y="1121163"/>
            <a:ext cx="2544253" cy="301928"/>
          </a:xfrm>
          <a:ln>
            <a:solidFill>
              <a:schemeClr val="tx1"/>
            </a:solidFill>
          </a:ln>
        </p:spPr>
        <p:txBody>
          <a:bodyPr>
            <a:noAutofit/>
          </a:bodyPr>
          <a:lstStyle>
            <a:lvl1pPr marL="0" indent="0" algn="r">
              <a:buNone/>
              <a:defRPr sz="1500">
                <a:solidFill>
                  <a:srgbClr val="002060"/>
                </a:solidFill>
                <a:latin typeface="나눔바른고딕" panose="020B0603020101020101" pitchFamily="50" charset="-127"/>
                <a:ea typeface="나눔바른고딕" panose="020B0603020101020101" pitchFamily="50" charset="-127"/>
              </a:defRPr>
            </a:lvl1pPr>
          </a:lstStyle>
          <a:p>
            <a:pPr lvl="0"/>
            <a:r>
              <a:rPr lang="ko-KR" altLang="en-US" dirty="0"/>
              <a:t>대제목을 입력하십시오</a:t>
            </a:r>
            <a:r>
              <a:rPr lang="en-US" altLang="ko-KR" dirty="0"/>
              <a:t>.</a:t>
            </a:r>
            <a:endParaRPr lang="ko-KR" altLang="en-US" dirty="0"/>
          </a:p>
        </p:txBody>
      </p:sp>
    </p:spTree>
    <p:extLst>
      <p:ext uri="{BB962C8B-B14F-4D97-AF65-F5344CB8AC3E}">
        <p14:creationId xmlns:p14="http://schemas.microsoft.com/office/powerpoint/2010/main" val="26539001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제목 및 내용(이전, 다음)">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8B4BC617-44AB-4220-9909-FA1C0B3031D3}"/>
              </a:ext>
            </a:extLst>
          </p:cNvPr>
          <p:cNvSpPr>
            <a:spLocks noGrp="1"/>
          </p:cNvSpPr>
          <p:nvPr>
            <p:ph type="title"/>
          </p:nvPr>
        </p:nvSpPr>
        <p:spPr/>
        <p:txBody>
          <a:bodyPr/>
          <a:lstStyle/>
          <a:p>
            <a:r>
              <a:rPr lang="ko-KR" altLang="en-US" dirty="0"/>
              <a:t>마스터 제목 스타일 편집</a:t>
            </a:r>
          </a:p>
        </p:txBody>
      </p:sp>
      <p:sp>
        <p:nvSpPr>
          <p:cNvPr id="3" name="내용 개체 틀 2">
            <a:extLst>
              <a:ext uri="{FF2B5EF4-FFF2-40B4-BE49-F238E27FC236}">
                <a16:creationId xmlns:a16="http://schemas.microsoft.com/office/drawing/2014/main" id="{77CD71E1-625E-4D3D-8C25-CED893BB6B80}"/>
              </a:ext>
            </a:extLst>
          </p:cNvPr>
          <p:cNvSpPr>
            <a:spLocks noGrp="1"/>
          </p:cNvSpPr>
          <p:nvPr>
            <p:ph idx="1"/>
          </p:nvPr>
        </p:nvSpPr>
        <p:spPr/>
        <p:txBody>
          <a:bodyPr/>
          <a:lstStyle/>
          <a:p>
            <a:pPr lvl="0"/>
            <a:r>
              <a:rPr lang="ko-KR" altLang="en-US" dirty="0"/>
              <a:t>마스터 텍스트 스타일을 편집하려면 클릭</a:t>
            </a:r>
          </a:p>
          <a:p>
            <a:pPr lvl="1"/>
            <a:r>
              <a:rPr lang="ko-KR" altLang="en-US" dirty="0"/>
              <a:t>두 번째 수준</a:t>
            </a:r>
          </a:p>
          <a:p>
            <a:pPr lvl="2"/>
            <a:r>
              <a:rPr lang="ko-KR" altLang="en-US" dirty="0"/>
              <a:t>세 번째 수준</a:t>
            </a:r>
          </a:p>
          <a:p>
            <a:pPr lvl="3"/>
            <a:r>
              <a:rPr lang="ko-KR" altLang="en-US" dirty="0"/>
              <a:t>네 번째 수준</a:t>
            </a:r>
          </a:p>
          <a:p>
            <a:pPr lvl="4"/>
            <a:r>
              <a:rPr lang="ko-KR" altLang="en-US" dirty="0"/>
              <a:t>다섯 번째 수준</a:t>
            </a:r>
          </a:p>
        </p:txBody>
      </p:sp>
      <p:sp>
        <p:nvSpPr>
          <p:cNvPr id="6" name="날짜 개체 틀 5">
            <a:extLst>
              <a:ext uri="{FF2B5EF4-FFF2-40B4-BE49-F238E27FC236}">
                <a16:creationId xmlns:a16="http://schemas.microsoft.com/office/drawing/2014/main" id="{BBB329E8-D1A0-8826-878A-BB8C7BBAA73D}"/>
              </a:ext>
            </a:extLst>
          </p:cNvPr>
          <p:cNvSpPr>
            <a:spLocks noGrp="1"/>
          </p:cNvSpPr>
          <p:nvPr>
            <p:ph type="dt" sz="half" idx="14"/>
          </p:nvPr>
        </p:nvSpPr>
        <p:spPr/>
        <p:txBody>
          <a:bodyPr/>
          <a:lstStyle/>
          <a:p>
            <a:fld id="{5ABA038D-683B-473B-B76C-F185D904FCE7}" type="datetime1">
              <a:rPr lang="ko-KR" altLang="en-US" smtClean="0"/>
              <a:t>2025-08-30</a:t>
            </a:fld>
            <a:endParaRPr lang="ko-KR" altLang="en-US"/>
          </a:p>
        </p:txBody>
      </p:sp>
      <p:sp>
        <p:nvSpPr>
          <p:cNvPr id="10" name="바닥글 개체 틀 9">
            <a:extLst>
              <a:ext uri="{FF2B5EF4-FFF2-40B4-BE49-F238E27FC236}">
                <a16:creationId xmlns:a16="http://schemas.microsoft.com/office/drawing/2014/main" id="{239C2311-BF3E-0F8F-0234-7CF0967EB924}"/>
              </a:ext>
            </a:extLst>
          </p:cNvPr>
          <p:cNvSpPr>
            <a:spLocks noGrp="1"/>
          </p:cNvSpPr>
          <p:nvPr>
            <p:ph type="ftr" sz="quarter" idx="15"/>
          </p:nvPr>
        </p:nvSpPr>
        <p:spPr/>
        <p:txBody>
          <a:bodyPr/>
          <a:lstStyle/>
          <a:p>
            <a:r>
              <a:rPr lang="ko-KR" altLang="en-US"/>
              <a:t>바닥글</a:t>
            </a:r>
            <a:endParaRPr lang="ko-KR" altLang="en-US" dirty="0"/>
          </a:p>
        </p:txBody>
      </p:sp>
      <p:sp>
        <p:nvSpPr>
          <p:cNvPr id="11" name="슬라이드 번호 개체 틀 10">
            <a:extLst>
              <a:ext uri="{FF2B5EF4-FFF2-40B4-BE49-F238E27FC236}">
                <a16:creationId xmlns:a16="http://schemas.microsoft.com/office/drawing/2014/main" id="{D7D24DBE-5511-5977-28DE-CBDE30588688}"/>
              </a:ext>
            </a:extLst>
          </p:cNvPr>
          <p:cNvSpPr>
            <a:spLocks noGrp="1"/>
          </p:cNvSpPr>
          <p:nvPr>
            <p:ph type="sldNum" sz="quarter" idx="16"/>
          </p:nvPr>
        </p:nvSpPr>
        <p:spPr/>
        <p:txBody>
          <a:bodyPr/>
          <a:lstStyle/>
          <a:p>
            <a:fld id="{345AE9D9-586A-4B42-9E5B-AA8858C0625B}" type="slidenum">
              <a:rPr lang="ko-KR" altLang="en-US" smtClean="0"/>
              <a:pPr/>
              <a:t>‹#›</a:t>
            </a:fld>
            <a:endParaRPr lang="ko-KR" altLang="en-US" dirty="0"/>
          </a:p>
        </p:txBody>
      </p:sp>
      <p:sp>
        <p:nvSpPr>
          <p:cNvPr id="25" name="ProgramName">
            <a:extLst>
              <a:ext uri="{FF2B5EF4-FFF2-40B4-BE49-F238E27FC236}">
                <a16:creationId xmlns:a16="http://schemas.microsoft.com/office/drawing/2014/main" id="{50F35FD7-7AF4-8F76-E6E9-488325F2D7B1}"/>
              </a:ext>
            </a:extLst>
          </p:cNvPr>
          <p:cNvSpPr>
            <a:spLocks noGrp="1"/>
          </p:cNvSpPr>
          <p:nvPr>
            <p:ph type="body" sz="quarter" idx="13" hasCustomPrompt="1"/>
          </p:nvPr>
        </p:nvSpPr>
        <p:spPr>
          <a:xfrm rot="16200000">
            <a:off x="-1121163" y="1121163"/>
            <a:ext cx="2544253" cy="301928"/>
          </a:xfrm>
          <a:ln>
            <a:solidFill>
              <a:schemeClr val="tx1"/>
            </a:solidFill>
          </a:ln>
        </p:spPr>
        <p:txBody>
          <a:bodyPr>
            <a:noAutofit/>
          </a:bodyPr>
          <a:lstStyle>
            <a:lvl1pPr marL="0" indent="0" algn="r">
              <a:buNone/>
              <a:defRPr sz="1500">
                <a:solidFill>
                  <a:srgbClr val="002060"/>
                </a:solidFill>
                <a:latin typeface="나눔바른고딕" panose="020B0603020101020101" pitchFamily="50" charset="-127"/>
                <a:ea typeface="나눔바른고딕" panose="020B0603020101020101" pitchFamily="50" charset="-127"/>
              </a:defRPr>
            </a:lvl1pPr>
          </a:lstStyle>
          <a:p>
            <a:pPr lvl="0"/>
            <a:r>
              <a:rPr lang="ko-KR" altLang="en-US" dirty="0"/>
              <a:t>대제목을 입력하십시오</a:t>
            </a:r>
            <a:r>
              <a:rPr lang="en-US" altLang="ko-KR" dirty="0"/>
              <a:t>.</a:t>
            </a:r>
            <a:endParaRPr lang="ko-KR" altLang="en-US" dirty="0"/>
          </a:p>
        </p:txBody>
      </p:sp>
      <p:sp>
        <p:nvSpPr>
          <p:cNvPr id="8" name="Prev">
            <a:hlinkClick r:id="" action="ppaction://hlinkshowjump?jump=previousslide"/>
            <a:extLst>
              <a:ext uri="{FF2B5EF4-FFF2-40B4-BE49-F238E27FC236}">
                <a16:creationId xmlns:a16="http://schemas.microsoft.com/office/drawing/2014/main" id="{7639C297-B9D6-7153-9697-B6842798E1F4}"/>
              </a:ext>
            </a:extLst>
          </p:cNvPr>
          <p:cNvSpPr/>
          <p:nvPr userDrawn="1"/>
        </p:nvSpPr>
        <p:spPr>
          <a:xfrm>
            <a:off x="8520433" y="6220909"/>
            <a:ext cx="1384666" cy="361801"/>
          </a:xfrm>
          <a:prstGeom prst="roundRect">
            <a:avLst/>
          </a:prstGeom>
          <a:solidFill>
            <a:schemeClr val="bg1"/>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o-KR" altLang="en-US" dirty="0">
                <a:solidFill>
                  <a:schemeClr val="tx1"/>
                </a:solidFill>
                <a:latin typeface="나눔바른고딕" panose="020B0603020101020101" pitchFamily="50" charset="-127"/>
                <a:ea typeface="나눔바른고딕" panose="020B0603020101020101" pitchFamily="50" charset="-127"/>
              </a:rPr>
              <a:t>이전</a:t>
            </a:r>
          </a:p>
        </p:txBody>
      </p:sp>
      <p:sp>
        <p:nvSpPr>
          <p:cNvPr id="9" name="Next">
            <a:hlinkClick r:id="" action="ppaction://hlinkshowjump?jump=nextslide"/>
            <a:extLst>
              <a:ext uri="{FF2B5EF4-FFF2-40B4-BE49-F238E27FC236}">
                <a16:creationId xmlns:a16="http://schemas.microsoft.com/office/drawing/2014/main" id="{A8803A87-1C5F-9946-C1AA-315AA27D497A}"/>
              </a:ext>
            </a:extLst>
          </p:cNvPr>
          <p:cNvSpPr/>
          <p:nvPr userDrawn="1"/>
        </p:nvSpPr>
        <p:spPr>
          <a:xfrm>
            <a:off x="9969134" y="6220909"/>
            <a:ext cx="1384666" cy="361801"/>
          </a:xfrm>
          <a:prstGeom prst="roundRect">
            <a:avLst/>
          </a:prstGeom>
          <a:solidFill>
            <a:schemeClr val="bg1"/>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o-KR" altLang="en-US" dirty="0">
                <a:solidFill>
                  <a:schemeClr val="tx1"/>
                </a:solidFill>
                <a:latin typeface="나눔바른고딕" panose="020B0603020101020101" pitchFamily="50" charset="-127"/>
                <a:ea typeface="나눔바른고딕" panose="020B0603020101020101" pitchFamily="50" charset="-127"/>
              </a:rPr>
              <a:t>다음</a:t>
            </a:r>
          </a:p>
        </p:txBody>
      </p:sp>
      <p:grpSp>
        <p:nvGrpSpPr>
          <p:cNvPr id="15" name="이전/다음 단추 모음" hidden="1">
            <a:extLst>
              <a:ext uri="{FF2B5EF4-FFF2-40B4-BE49-F238E27FC236}">
                <a16:creationId xmlns:a16="http://schemas.microsoft.com/office/drawing/2014/main" id="{4A89089C-386E-C0D8-3AF4-6D74BBDF1B80}"/>
              </a:ext>
            </a:extLst>
          </p:cNvPr>
          <p:cNvGrpSpPr/>
          <p:nvPr userDrawn="1"/>
        </p:nvGrpSpPr>
        <p:grpSpPr>
          <a:xfrm>
            <a:off x="8338849" y="3030860"/>
            <a:ext cx="3132499" cy="3023858"/>
            <a:chOff x="8082602" y="1595429"/>
            <a:chExt cx="3132499" cy="3023858"/>
          </a:xfrm>
        </p:grpSpPr>
        <p:sp>
          <p:nvSpPr>
            <p:cNvPr id="7" name="직사각형 6">
              <a:extLst>
                <a:ext uri="{FF2B5EF4-FFF2-40B4-BE49-F238E27FC236}">
                  <a16:creationId xmlns:a16="http://schemas.microsoft.com/office/drawing/2014/main" id="{09928571-3CAC-0793-7A38-0B2FB6125BEB}"/>
                </a:ext>
              </a:extLst>
            </p:cNvPr>
            <p:cNvSpPr/>
            <p:nvPr userDrawn="1"/>
          </p:nvSpPr>
          <p:spPr>
            <a:xfrm>
              <a:off x="8082602" y="1595429"/>
              <a:ext cx="3132499" cy="3023858"/>
            </a:xfrm>
            <a:prstGeom prst="rect">
              <a:avLst/>
            </a:prstGeom>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r>
                <a:rPr lang="ko-KR" altLang="en-US" dirty="0">
                  <a:solidFill>
                    <a:schemeClr val="tx1"/>
                  </a:solidFill>
                  <a:latin typeface="나눔바른고딕" panose="020B0603020101020101" pitchFamily="50" charset="-127"/>
                  <a:ea typeface="나눔바른고딕" panose="020B0603020101020101" pitchFamily="50" charset="-127"/>
                </a:rPr>
                <a:t>이전</a:t>
              </a:r>
              <a:r>
                <a:rPr lang="en-US" altLang="ko-KR" dirty="0">
                  <a:solidFill>
                    <a:schemeClr val="tx1"/>
                  </a:solidFill>
                  <a:latin typeface="나눔바른고딕" panose="020B0603020101020101" pitchFamily="50" charset="-127"/>
                  <a:ea typeface="나눔바른고딕" panose="020B0603020101020101" pitchFamily="50" charset="-127"/>
                </a:rPr>
                <a:t>/</a:t>
              </a:r>
              <a:r>
                <a:rPr lang="ko-KR" altLang="en-US" dirty="0">
                  <a:solidFill>
                    <a:schemeClr val="tx1"/>
                  </a:solidFill>
                  <a:latin typeface="나눔바른고딕" panose="020B0603020101020101" pitchFamily="50" charset="-127"/>
                  <a:ea typeface="나눔바른고딕" panose="020B0603020101020101" pitchFamily="50" charset="-127"/>
                </a:rPr>
                <a:t>다음 단추 모음</a:t>
              </a:r>
              <a:endParaRPr lang="en-US" altLang="ko-KR" dirty="0">
                <a:solidFill>
                  <a:schemeClr val="tx1"/>
                </a:solidFill>
                <a:latin typeface="나눔바른고딕" panose="020B0603020101020101" pitchFamily="50" charset="-127"/>
                <a:ea typeface="나눔바른고딕" panose="020B0603020101020101" pitchFamily="50" charset="-127"/>
              </a:endParaRPr>
            </a:p>
            <a:p>
              <a:pPr algn="l"/>
              <a:endParaRPr lang="en-US" altLang="ko-KR" dirty="0">
                <a:solidFill>
                  <a:schemeClr val="tx1"/>
                </a:solidFill>
                <a:latin typeface="나눔바른고딕" panose="020B0603020101020101" pitchFamily="50" charset="-127"/>
                <a:ea typeface="나눔바른고딕" panose="020B0603020101020101" pitchFamily="50" charset="-127"/>
              </a:endParaRPr>
            </a:p>
            <a:p>
              <a:pPr algn="l"/>
              <a:endParaRPr lang="en-US" altLang="ko-KR" dirty="0">
                <a:solidFill>
                  <a:schemeClr val="tx1"/>
                </a:solidFill>
                <a:latin typeface="나눔바른고딕" panose="020B0603020101020101" pitchFamily="50" charset="-127"/>
                <a:ea typeface="나눔바른고딕" panose="020B0603020101020101" pitchFamily="50" charset="-127"/>
              </a:endParaRPr>
            </a:p>
            <a:p>
              <a:pPr algn="l"/>
              <a:endParaRPr lang="en-US" altLang="ko-KR" dirty="0">
                <a:solidFill>
                  <a:schemeClr val="tx1"/>
                </a:solidFill>
                <a:latin typeface="나눔바른고딕" panose="020B0603020101020101" pitchFamily="50" charset="-127"/>
                <a:ea typeface="나눔바른고딕" panose="020B0603020101020101" pitchFamily="50" charset="-127"/>
              </a:endParaRPr>
            </a:p>
            <a:p>
              <a:pPr algn="l"/>
              <a:endParaRPr lang="en-US" altLang="ko-KR" dirty="0">
                <a:solidFill>
                  <a:schemeClr val="tx1"/>
                </a:solidFill>
                <a:latin typeface="나눔바른고딕" panose="020B0603020101020101" pitchFamily="50" charset="-127"/>
                <a:ea typeface="나눔바른고딕" panose="020B0603020101020101" pitchFamily="50" charset="-127"/>
              </a:endParaRPr>
            </a:p>
            <a:p>
              <a:pPr algn="l"/>
              <a:endParaRPr lang="en-US" altLang="ko-KR" dirty="0">
                <a:solidFill>
                  <a:schemeClr val="tx1"/>
                </a:solidFill>
                <a:latin typeface="나눔바른고딕" panose="020B0603020101020101" pitchFamily="50" charset="-127"/>
                <a:ea typeface="나눔바른고딕" panose="020B0603020101020101" pitchFamily="50" charset="-127"/>
              </a:endParaRPr>
            </a:p>
            <a:p>
              <a:pPr algn="l"/>
              <a:endParaRPr lang="en-US" altLang="ko-KR" dirty="0">
                <a:solidFill>
                  <a:schemeClr val="tx1"/>
                </a:solidFill>
                <a:latin typeface="나눔바른고딕" panose="020B0603020101020101" pitchFamily="50" charset="-127"/>
                <a:ea typeface="나눔바른고딕" panose="020B0603020101020101" pitchFamily="50" charset="-127"/>
              </a:endParaRPr>
            </a:p>
            <a:p>
              <a:pPr algn="l"/>
              <a:endParaRPr lang="en-US" altLang="ko-KR" dirty="0">
                <a:solidFill>
                  <a:schemeClr val="tx1"/>
                </a:solidFill>
                <a:latin typeface="나눔바른고딕" panose="020B0603020101020101" pitchFamily="50" charset="-127"/>
                <a:ea typeface="나눔바른고딕" panose="020B0603020101020101" pitchFamily="50" charset="-127"/>
              </a:endParaRPr>
            </a:p>
            <a:p>
              <a:pPr algn="l"/>
              <a:r>
                <a:rPr lang="ko-KR" altLang="en-US" sz="1200" dirty="0">
                  <a:solidFill>
                    <a:schemeClr val="tx1"/>
                  </a:solidFill>
                  <a:latin typeface="나눔바른고딕" panose="020B0603020101020101" pitchFamily="50" charset="-127"/>
                  <a:ea typeface="나눔바른고딕" panose="020B0603020101020101" pitchFamily="50" charset="-127"/>
                </a:rPr>
                <a:t>마침의 하이퍼링크는 </a:t>
              </a:r>
              <a:r>
                <a:rPr lang="en-US" altLang="ko-KR" sz="1200" dirty="0">
                  <a:solidFill>
                    <a:schemeClr val="tx1"/>
                  </a:solidFill>
                  <a:latin typeface="나눔바른고딕" panose="020B0603020101020101" pitchFamily="50" charset="-127"/>
                  <a:ea typeface="나눔바른고딕" panose="020B0603020101020101" pitchFamily="50" charset="-127"/>
                </a:rPr>
                <a:t>‘</a:t>
              </a:r>
              <a:r>
                <a:rPr lang="ko-KR" altLang="en-US" sz="1200" dirty="0">
                  <a:solidFill>
                    <a:schemeClr val="tx1"/>
                  </a:solidFill>
                  <a:latin typeface="나눔바른고딕" panose="020B0603020101020101" pitchFamily="50" charset="-127"/>
                  <a:ea typeface="나눔바른고딕" panose="020B0603020101020101" pitchFamily="50" charset="-127"/>
                </a:rPr>
                <a:t>다음</a:t>
              </a:r>
              <a:r>
                <a:rPr lang="en-US" altLang="ko-KR" sz="1200" dirty="0">
                  <a:solidFill>
                    <a:schemeClr val="tx1"/>
                  </a:solidFill>
                  <a:latin typeface="나눔바른고딕" panose="020B0603020101020101" pitchFamily="50" charset="-127"/>
                  <a:ea typeface="나눔바른고딕" panose="020B0603020101020101" pitchFamily="50" charset="-127"/>
                </a:rPr>
                <a:t>＇</a:t>
              </a:r>
              <a:r>
                <a:rPr lang="ko-KR" altLang="en-US" sz="1200" dirty="0">
                  <a:solidFill>
                    <a:schemeClr val="tx1"/>
                  </a:solidFill>
                  <a:latin typeface="나눔바른고딕" panose="020B0603020101020101" pitchFamily="50" charset="-127"/>
                  <a:ea typeface="나눔바른고딕" panose="020B0603020101020101" pitchFamily="50" charset="-127"/>
                </a:rPr>
                <a:t>으로 되어 있으나 개발자의 필요에 따라 변경하여 사용하시기 바랍니다</a:t>
              </a:r>
              <a:r>
                <a:rPr lang="en-US" altLang="ko-KR" sz="1200" dirty="0">
                  <a:solidFill>
                    <a:schemeClr val="tx1"/>
                  </a:solidFill>
                  <a:latin typeface="나눔바른고딕" panose="020B0603020101020101" pitchFamily="50" charset="-127"/>
                  <a:ea typeface="나눔바른고딕" panose="020B0603020101020101" pitchFamily="50" charset="-127"/>
                </a:rPr>
                <a:t>.</a:t>
              </a:r>
              <a:endParaRPr lang="ko-KR" altLang="en-US" sz="1200" dirty="0">
                <a:solidFill>
                  <a:schemeClr val="tx1"/>
                </a:solidFill>
                <a:latin typeface="나눔바른고딕" panose="020B0603020101020101" pitchFamily="50" charset="-127"/>
                <a:ea typeface="나눔바른고딕" panose="020B0603020101020101" pitchFamily="50" charset="-127"/>
              </a:endParaRPr>
            </a:p>
          </p:txBody>
        </p:sp>
        <p:sp>
          <p:nvSpPr>
            <p:cNvPr id="12" name="Prev_NotActivated">
              <a:extLst>
                <a:ext uri="{FF2B5EF4-FFF2-40B4-BE49-F238E27FC236}">
                  <a16:creationId xmlns:a16="http://schemas.microsoft.com/office/drawing/2014/main" id="{288682A1-71E0-F90C-B8AE-2D27878ABFE6}"/>
                </a:ext>
              </a:extLst>
            </p:cNvPr>
            <p:cNvSpPr/>
            <p:nvPr userDrawn="1"/>
          </p:nvSpPr>
          <p:spPr>
            <a:xfrm>
              <a:off x="8153400" y="1975946"/>
              <a:ext cx="1384666" cy="361801"/>
            </a:xfrm>
            <a:prstGeom prst="roundRect">
              <a:avLst/>
            </a:prstGeom>
            <a:solidFill>
              <a:schemeClr val="bg1"/>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o-KR" altLang="en-US" dirty="0">
                  <a:solidFill>
                    <a:schemeClr val="bg1">
                      <a:lumMod val="50000"/>
                    </a:schemeClr>
                  </a:solidFill>
                  <a:latin typeface="나눔바른고딕" panose="020B0603020101020101" pitchFamily="50" charset="-127"/>
                  <a:ea typeface="나눔바른고딕" panose="020B0603020101020101" pitchFamily="50" charset="-127"/>
                </a:rPr>
                <a:t>이전</a:t>
              </a:r>
            </a:p>
          </p:txBody>
        </p:sp>
        <p:sp>
          <p:nvSpPr>
            <p:cNvPr id="14" name="직사각형 13">
              <a:extLst>
                <a:ext uri="{FF2B5EF4-FFF2-40B4-BE49-F238E27FC236}">
                  <a16:creationId xmlns:a16="http://schemas.microsoft.com/office/drawing/2014/main" id="{8A07F821-B740-DD58-4D73-112822A43EE8}"/>
                </a:ext>
              </a:extLst>
            </p:cNvPr>
            <p:cNvSpPr/>
            <p:nvPr userDrawn="1"/>
          </p:nvSpPr>
          <p:spPr>
            <a:xfrm>
              <a:off x="9632887" y="1975946"/>
              <a:ext cx="1484768" cy="361801"/>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000" dirty="0" err="1">
                  <a:solidFill>
                    <a:schemeClr val="tx1"/>
                  </a:solidFill>
                  <a:latin typeface="나눔바른고딕" panose="020B0603020101020101" pitchFamily="50" charset="-127"/>
                  <a:ea typeface="나눔바른고딕" panose="020B0603020101020101" pitchFamily="50" charset="-127"/>
                </a:rPr>
                <a:t>Prev_NotActivated</a:t>
              </a:r>
              <a:endParaRPr lang="ko-KR" altLang="en-US" sz="1000" dirty="0">
                <a:solidFill>
                  <a:schemeClr val="tx1"/>
                </a:solidFill>
                <a:latin typeface="나눔바른고딕" panose="020B0603020101020101" pitchFamily="50" charset="-127"/>
                <a:ea typeface="나눔바른고딕" panose="020B0603020101020101" pitchFamily="50" charset="-127"/>
              </a:endParaRPr>
            </a:p>
          </p:txBody>
        </p:sp>
        <p:sp>
          <p:nvSpPr>
            <p:cNvPr id="16" name="Prev">
              <a:hlinkClick r:id="" action="ppaction://hlinkshowjump?jump=previousslide"/>
              <a:extLst>
                <a:ext uri="{FF2B5EF4-FFF2-40B4-BE49-F238E27FC236}">
                  <a16:creationId xmlns:a16="http://schemas.microsoft.com/office/drawing/2014/main" id="{6C5234AE-7208-4C66-7503-EF9905D3EBEF}"/>
                </a:ext>
              </a:extLst>
            </p:cNvPr>
            <p:cNvSpPr/>
            <p:nvPr userDrawn="1"/>
          </p:nvSpPr>
          <p:spPr>
            <a:xfrm>
              <a:off x="8153400" y="2381693"/>
              <a:ext cx="1384666" cy="361801"/>
            </a:xfrm>
            <a:prstGeom prst="roundRect">
              <a:avLst/>
            </a:prstGeom>
            <a:solidFill>
              <a:schemeClr val="bg1"/>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o-KR" altLang="en-US" dirty="0">
                  <a:solidFill>
                    <a:schemeClr val="tx1"/>
                  </a:solidFill>
                  <a:latin typeface="나눔바른고딕" panose="020B0603020101020101" pitchFamily="50" charset="-127"/>
                  <a:ea typeface="나눔바른고딕" panose="020B0603020101020101" pitchFamily="50" charset="-127"/>
                </a:rPr>
                <a:t>이전</a:t>
              </a:r>
            </a:p>
          </p:txBody>
        </p:sp>
        <p:sp>
          <p:nvSpPr>
            <p:cNvPr id="17" name="직사각형 16">
              <a:extLst>
                <a:ext uri="{FF2B5EF4-FFF2-40B4-BE49-F238E27FC236}">
                  <a16:creationId xmlns:a16="http://schemas.microsoft.com/office/drawing/2014/main" id="{F342524F-E036-AF03-5CDF-EB96254D2F46}"/>
                </a:ext>
              </a:extLst>
            </p:cNvPr>
            <p:cNvSpPr/>
            <p:nvPr userDrawn="1"/>
          </p:nvSpPr>
          <p:spPr>
            <a:xfrm>
              <a:off x="9632887" y="2381693"/>
              <a:ext cx="1484768" cy="361801"/>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800" dirty="0" err="1">
                  <a:solidFill>
                    <a:schemeClr val="tx1"/>
                  </a:solidFill>
                  <a:latin typeface="나눔바른고딕" panose="020B0603020101020101" pitchFamily="50" charset="-127"/>
                  <a:ea typeface="나눔바른고딕" panose="020B0603020101020101" pitchFamily="50" charset="-127"/>
                </a:rPr>
                <a:t>Prev</a:t>
              </a:r>
              <a:endParaRPr lang="ko-KR" altLang="en-US" sz="1800" dirty="0">
                <a:solidFill>
                  <a:schemeClr val="tx1"/>
                </a:solidFill>
                <a:latin typeface="나눔바른고딕" panose="020B0603020101020101" pitchFamily="50" charset="-127"/>
                <a:ea typeface="나눔바른고딕" panose="020B0603020101020101" pitchFamily="50" charset="-127"/>
              </a:endParaRPr>
            </a:p>
          </p:txBody>
        </p:sp>
        <p:sp>
          <p:nvSpPr>
            <p:cNvPr id="18" name="Next">
              <a:hlinkClick r:id="" action="ppaction://hlinkshowjump?jump=nextslide"/>
              <a:extLst>
                <a:ext uri="{FF2B5EF4-FFF2-40B4-BE49-F238E27FC236}">
                  <a16:creationId xmlns:a16="http://schemas.microsoft.com/office/drawing/2014/main" id="{13C8D5B6-A42F-2B97-8877-67BEC3E5F00F}"/>
                </a:ext>
              </a:extLst>
            </p:cNvPr>
            <p:cNvSpPr/>
            <p:nvPr userDrawn="1"/>
          </p:nvSpPr>
          <p:spPr>
            <a:xfrm>
              <a:off x="8153400" y="2805546"/>
              <a:ext cx="1384666" cy="361801"/>
            </a:xfrm>
            <a:prstGeom prst="roundRect">
              <a:avLst/>
            </a:prstGeom>
            <a:solidFill>
              <a:schemeClr val="bg1"/>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o-KR" altLang="en-US" dirty="0">
                  <a:solidFill>
                    <a:schemeClr val="tx1"/>
                  </a:solidFill>
                  <a:latin typeface="나눔바른고딕" panose="020B0603020101020101" pitchFamily="50" charset="-127"/>
                  <a:ea typeface="나눔바른고딕" panose="020B0603020101020101" pitchFamily="50" charset="-127"/>
                </a:rPr>
                <a:t>다음</a:t>
              </a:r>
            </a:p>
          </p:txBody>
        </p:sp>
        <p:sp>
          <p:nvSpPr>
            <p:cNvPr id="19" name="직사각형 18">
              <a:extLst>
                <a:ext uri="{FF2B5EF4-FFF2-40B4-BE49-F238E27FC236}">
                  <a16:creationId xmlns:a16="http://schemas.microsoft.com/office/drawing/2014/main" id="{EEC4A180-FEDE-6A3F-4CC3-F61CB317BDA5}"/>
                </a:ext>
              </a:extLst>
            </p:cNvPr>
            <p:cNvSpPr/>
            <p:nvPr userDrawn="1"/>
          </p:nvSpPr>
          <p:spPr>
            <a:xfrm>
              <a:off x="9632887" y="2805840"/>
              <a:ext cx="1484768" cy="361801"/>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800" dirty="0">
                  <a:solidFill>
                    <a:schemeClr val="tx1"/>
                  </a:solidFill>
                  <a:latin typeface="나눔바른고딕" panose="020B0603020101020101" pitchFamily="50" charset="-127"/>
                  <a:ea typeface="나눔바른고딕" panose="020B0603020101020101" pitchFamily="50" charset="-127"/>
                </a:rPr>
                <a:t>Next</a:t>
              </a:r>
              <a:endParaRPr lang="ko-KR" altLang="en-US" sz="1800" dirty="0">
                <a:solidFill>
                  <a:schemeClr val="tx1"/>
                </a:solidFill>
                <a:latin typeface="나눔바른고딕" panose="020B0603020101020101" pitchFamily="50" charset="-127"/>
                <a:ea typeface="나눔바른고딕" panose="020B0603020101020101" pitchFamily="50" charset="-127"/>
              </a:endParaRPr>
            </a:p>
          </p:txBody>
        </p:sp>
        <p:sp>
          <p:nvSpPr>
            <p:cNvPr id="20" name="Finish">
              <a:hlinkClick r:id="" action="ppaction://hlinkshowjump?jump=nextslide"/>
              <a:extLst>
                <a:ext uri="{FF2B5EF4-FFF2-40B4-BE49-F238E27FC236}">
                  <a16:creationId xmlns:a16="http://schemas.microsoft.com/office/drawing/2014/main" id="{854A7FA8-F4E3-4DB3-447E-6C6675D1B2F2}"/>
                </a:ext>
              </a:extLst>
            </p:cNvPr>
            <p:cNvSpPr/>
            <p:nvPr userDrawn="1"/>
          </p:nvSpPr>
          <p:spPr>
            <a:xfrm>
              <a:off x="8153400" y="3229399"/>
              <a:ext cx="1384666" cy="361801"/>
            </a:xfrm>
            <a:prstGeom prst="roundRect">
              <a:avLst/>
            </a:prstGeom>
            <a:solidFill>
              <a:schemeClr val="bg1"/>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o-KR" altLang="en-US" dirty="0">
                  <a:solidFill>
                    <a:schemeClr val="tx1"/>
                  </a:solidFill>
                  <a:latin typeface="나눔바른고딕" panose="020B0603020101020101" pitchFamily="50" charset="-127"/>
                  <a:ea typeface="나눔바른고딕" panose="020B0603020101020101" pitchFamily="50" charset="-127"/>
                </a:rPr>
                <a:t>마침</a:t>
              </a:r>
            </a:p>
          </p:txBody>
        </p:sp>
        <p:sp>
          <p:nvSpPr>
            <p:cNvPr id="23" name="직사각형 22">
              <a:extLst>
                <a:ext uri="{FF2B5EF4-FFF2-40B4-BE49-F238E27FC236}">
                  <a16:creationId xmlns:a16="http://schemas.microsoft.com/office/drawing/2014/main" id="{D713A7A9-50E3-989E-8E9D-AD000283A73C}"/>
                </a:ext>
              </a:extLst>
            </p:cNvPr>
            <p:cNvSpPr/>
            <p:nvPr userDrawn="1"/>
          </p:nvSpPr>
          <p:spPr>
            <a:xfrm>
              <a:off x="9632887" y="3229399"/>
              <a:ext cx="1484768" cy="361801"/>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800" dirty="0">
                  <a:solidFill>
                    <a:schemeClr val="tx1"/>
                  </a:solidFill>
                  <a:latin typeface="나눔바른고딕" panose="020B0603020101020101" pitchFamily="50" charset="-127"/>
                  <a:ea typeface="나눔바른고딕" panose="020B0603020101020101" pitchFamily="50" charset="-127"/>
                </a:rPr>
                <a:t>Finish</a:t>
              </a:r>
              <a:endParaRPr lang="ko-KR" altLang="en-US" sz="1800" dirty="0">
                <a:solidFill>
                  <a:schemeClr val="tx1"/>
                </a:solidFill>
                <a:latin typeface="나눔바른고딕" panose="020B0603020101020101" pitchFamily="50" charset="-127"/>
                <a:ea typeface="나눔바른고딕" panose="020B0603020101020101" pitchFamily="50" charset="-127"/>
              </a:endParaRPr>
            </a:p>
          </p:txBody>
        </p:sp>
      </p:grpSp>
    </p:spTree>
    <p:extLst>
      <p:ext uri="{BB962C8B-B14F-4D97-AF65-F5344CB8AC3E}">
        <p14:creationId xmlns:p14="http://schemas.microsoft.com/office/powerpoint/2010/main" val="19551464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단순 내용 정리(20pt)">
    <p:bg>
      <p:bgPr>
        <a:solidFill>
          <a:schemeClr val="bg1"/>
        </a:solidFill>
        <a:effectLst/>
      </p:bgPr>
    </p:bg>
    <p:spTree>
      <p:nvGrpSpPr>
        <p:cNvPr id="1" name=""/>
        <p:cNvGrpSpPr/>
        <p:nvPr/>
      </p:nvGrpSpPr>
      <p:grpSpPr>
        <a:xfrm>
          <a:off x="0" y="0"/>
          <a:ext cx="0" cy="0"/>
          <a:chOff x="0" y="0"/>
          <a:chExt cx="0" cy="0"/>
        </a:xfrm>
      </p:grpSpPr>
      <p:sp>
        <p:nvSpPr>
          <p:cNvPr id="2" name="직사각형 1">
            <a:extLst>
              <a:ext uri="{FF2B5EF4-FFF2-40B4-BE49-F238E27FC236}">
                <a16:creationId xmlns:a16="http://schemas.microsoft.com/office/drawing/2014/main" id="{32B7B52B-0502-4501-9CE7-7963F7EF8D7F}"/>
              </a:ext>
            </a:extLst>
          </p:cNvPr>
          <p:cNvSpPr/>
          <p:nvPr userDrawn="1"/>
        </p:nvSpPr>
        <p:spPr>
          <a:xfrm>
            <a:off x="312428" y="0"/>
            <a:ext cx="11879572" cy="6858000"/>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solidFill>
                <a:schemeClr val="tx1"/>
              </a:solidFill>
            </a:endParaRPr>
          </a:p>
        </p:txBody>
      </p:sp>
      <p:sp>
        <p:nvSpPr>
          <p:cNvPr id="7" name="내용 개체 틀 6">
            <a:extLst>
              <a:ext uri="{FF2B5EF4-FFF2-40B4-BE49-F238E27FC236}">
                <a16:creationId xmlns:a16="http://schemas.microsoft.com/office/drawing/2014/main" id="{3ECBA215-2BFB-4233-9DF3-082E2C7E6D35}"/>
              </a:ext>
            </a:extLst>
          </p:cNvPr>
          <p:cNvSpPr>
            <a:spLocks noGrp="1"/>
          </p:cNvSpPr>
          <p:nvPr>
            <p:ph sz="quarter" idx="13"/>
          </p:nvPr>
        </p:nvSpPr>
        <p:spPr>
          <a:xfrm>
            <a:off x="312426" y="11516"/>
            <a:ext cx="11879574" cy="6846484"/>
          </a:xfrm>
        </p:spPr>
        <p:txBody>
          <a:bodyPr>
            <a:normAutofit/>
          </a:bodyPr>
          <a:lstStyle>
            <a:lvl1pPr>
              <a:defRPr sz="2000"/>
            </a:lvl1pPr>
            <a:lvl2pPr>
              <a:defRPr sz="2000"/>
            </a:lvl2pPr>
            <a:lvl3pPr>
              <a:defRPr sz="2000"/>
            </a:lvl3pPr>
            <a:lvl4pPr>
              <a:defRPr sz="2000"/>
            </a:lvl4pPr>
            <a:lvl5pPr>
              <a:defRPr sz="2000"/>
            </a:lvl5pPr>
          </a:lstStyle>
          <a:p>
            <a:pPr lvl="0"/>
            <a:r>
              <a:rPr lang="ko-KR" altLang="en-US" dirty="0"/>
              <a:t>마스터 텍스트 스타일을 편집하려면 클릭</a:t>
            </a:r>
          </a:p>
          <a:p>
            <a:pPr lvl="1"/>
            <a:r>
              <a:rPr lang="ko-KR" altLang="en-US" dirty="0"/>
              <a:t>두 번째 수준</a:t>
            </a:r>
          </a:p>
          <a:p>
            <a:pPr lvl="2"/>
            <a:r>
              <a:rPr lang="ko-KR" altLang="en-US" dirty="0"/>
              <a:t>세 번째 수준</a:t>
            </a:r>
          </a:p>
          <a:p>
            <a:pPr lvl="3"/>
            <a:r>
              <a:rPr lang="ko-KR" altLang="en-US" dirty="0"/>
              <a:t>네 번째 수준</a:t>
            </a:r>
          </a:p>
          <a:p>
            <a:pPr lvl="4"/>
            <a:r>
              <a:rPr lang="ko-KR" altLang="en-US" dirty="0"/>
              <a:t>다섯 번째 수준</a:t>
            </a:r>
          </a:p>
        </p:txBody>
      </p:sp>
      <p:sp>
        <p:nvSpPr>
          <p:cNvPr id="5" name="날짜 개체 틀 4">
            <a:extLst>
              <a:ext uri="{FF2B5EF4-FFF2-40B4-BE49-F238E27FC236}">
                <a16:creationId xmlns:a16="http://schemas.microsoft.com/office/drawing/2014/main" id="{F7BFFAD4-3234-922D-C7B9-AE9E6999924C}"/>
              </a:ext>
            </a:extLst>
          </p:cNvPr>
          <p:cNvSpPr>
            <a:spLocks noGrp="1"/>
          </p:cNvSpPr>
          <p:nvPr>
            <p:ph type="dt" sz="half" idx="15"/>
          </p:nvPr>
        </p:nvSpPr>
        <p:spPr/>
        <p:txBody>
          <a:bodyPr/>
          <a:lstStyle/>
          <a:p>
            <a:fld id="{224E81BF-A915-4D16-A8E6-CDF81C7BEC6C}" type="datetime1">
              <a:rPr lang="ko-KR" altLang="en-US" smtClean="0"/>
              <a:t>2025-08-30</a:t>
            </a:fld>
            <a:endParaRPr lang="ko-KR" altLang="en-US"/>
          </a:p>
        </p:txBody>
      </p:sp>
      <p:sp>
        <p:nvSpPr>
          <p:cNvPr id="6" name="바닥글 개체 틀 5">
            <a:extLst>
              <a:ext uri="{FF2B5EF4-FFF2-40B4-BE49-F238E27FC236}">
                <a16:creationId xmlns:a16="http://schemas.microsoft.com/office/drawing/2014/main" id="{F77FA438-37E8-D50F-13E4-58C9A62EBEE2}"/>
              </a:ext>
            </a:extLst>
          </p:cNvPr>
          <p:cNvSpPr>
            <a:spLocks noGrp="1"/>
          </p:cNvSpPr>
          <p:nvPr>
            <p:ph type="ftr" sz="quarter" idx="16"/>
          </p:nvPr>
        </p:nvSpPr>
        <p:spPr/>
        <p:txBody>
          <a:bodyPr/>
          <a:lstStyle/>
          <a:p>
            <a:r>
              <a:rPr lang="ko-KR" altLang="en-US"/>
              <a:t>바닥글</a:t>
            </a:r>
            <a:endParaRPr lang="ko-KR" altLang="en-US" dirty="0"/>
          </a:p>
        </p:txBody>
      </p:sp>
      <p:sp>
        <p:nvSpPr>
          <p:cNvPr id="11" name="슬라이드 번호 개체 틀 10">
            <a:extLst>
              <a:ext uri="{FF2B5EF4-FFF2-40B4-BE49-F238E27FC236}">
                <a16:creationId xmlns:a16="http://schemas.microsoft.com/office/drawing/2014/main" id="{3AD2A711-69AE-4970-1977-CFB0B9F06D24}"/>
              </a:ext>
            </a:extLst>
          </p:cNvPr>
          <p:cNvSpPr>
            <a:spLocks noGrp="1"/>
          </p:cNvSpPr>
          <p:nvPr>
            <p:ph type="sldNum" sz="quarter" idx="17"/>
          </p:nvPr>
        </p:nvSpPr>
        <p:spPr/>
        <p:txBody>
          <a:bodyPr/>
          <a:lstStyle/>
          <a:p>
            <a:fld id="{345AE9D9-586A-4B42-9E5B-AA8858C0625B}" type="slidenum">
              <a:rPr lang="ko-KR" altLang="en-US" smtClean="0"/>
              <a:pPr/>
              <a:t>‹#›</a:t>
            </a:fld>
            <a:endParaRPr lang="ko-KR" altLang="en-US" dirty="0"/>
          </a:p>
        </p:txBody>
      </p:sp>
      <p:sp>
        <p:nvSpPr>
          <p:cNvPr id="8" name="ProgramName">
            <a:extLst>
              <a:ext uri="{FF2B5EF4-FFF2-40B4-BE49-F238E27FC236}">
                <a16:creationId xmlns:a16="http://schemas.microsoft.com/office/drawing/2014/main" id="{8CB5B014-50E3-7F7A-7E07-1767169141E5}"/>
              </a:ext>
            </a:extLst>
          </p:cNvPr>
          <p:cNvSpPr>
            <a:spLocks noGrp="1"/>
          </p:cNvSpPr>
          <p:nvPr>
            <p:ph type="body" sz="quarter" idx="18" hasCustomPrompt="1"/>
          </p:nvPr>
        </p:nvSpPr>
        <p:spPr>
          <a:xfrm rot="16200000">
            <a:off x="-1121163" y="1121163"/>
            <a:ext cx="2544253" cy="301928"/>
          </a:xfrm>
          <a:ln>
            <a:solidFill>
              <a:schemeClr val="tx1"/>
            </a:solidFill>
          </a:ln>
        </p:spPr>
        <p:txBody>
          <a:bodyPr>
            <a:noAutofit/>
          </a:bodyPr>
          <a:lstStyle>
            <a:lvl1pPr marL="0" indent="0" algn="r">
              <a:buNone/>
              <a:defRPr sz="1500">
                <a:solidFill>
                  <a:srgbClr val="002060"/>
                </a:solidFill>
                <a:latin typeface="나눔바른고딕" panose="020B0603020101020101" pitchFamily="50" charset="-127"/>
                <a:ea typeface="나눔바른고딕" panose="020B0603020101020101" pitchFamily="50" charset="-127"/>
              </a:defRPr>
            </a:lvl1pPr>
          </a:lstStyle>
          <a:p>
            <a:pPr lvl="0"/>
            <a:r>
              <a:rPr lang="ko-KR" altLang="en-US" dirty="0"/>
              <a:t>대제목을 입력하십시오</a:t>
            </a:r>
            <a:r>
              <a:rPr lang="en-US" altLang="ko-KR" dirty="0"/>
              <a:t>.</a:t>
            </a:r>
            <a:endParaRPr lang="ko-KR" altLang="en-US" dirty="0"/>
          </a:p>
        </p:txBody>
      </p:sp>
    </p:spTree>
    <p:extLst>
      <p:ext uri="{BB962C8B-B14F-4D97-AF65-F5344CB8AC3E}">
        <p14:creationId xmlns:p14="http://schemas.microsoft.com/office/powerpoint/2010/main" val="7108915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단순 내용 정리(빈 화면)">
    <p:bg>
      <p:bgPr>
        <a:solidFill>
          <a:schemeClr val="bg1"/>
        </a:solidFill>
        <a:effectLst/>
      </p:bgPr>
    </p:bg>
    <p:spTree>
      <p:nvGrpSpPr>
        <p:cNvPr id="1" name=""/>
        <p:cNvGrpSpPr/>
        <p:nvPr/>
      </p:nvGrpSpPr>
      <p:grpSpPr>
        <a:xfrm>
          <a:off x="0" y="0"/>
          <a:ext cx="0" cy="0"/>
          <a:chOff x="0" y="0"/>
          <a:chExt cx="0" cy="0"/>
        </a:xfrm>
      </p:grpSpPr>
      <p:sp>
        <p:nvSpPr>
          <p:cNvPr id="2" name="직사각형 1">
            <a:extLst>
              <a:ext uri="{FF2B5EF4-FFF2-40B4-BE49-F238E27FC236}">
                <a16:creationId xmlns:a16="http://schemas.microsoft.com/office/drawing/2014/main" id="{32B7B52B-0502-4501-9CE7-7963F7EF8D7F}"/>
              </a:ext>
            </a:extLst>
          </p:cNvPr>
          <p:cNvSpPr/>
          <p:nvPr userDrawn="1"/>
        </p:nvSpPr>
        <p:spPr>
          <a:xfrm>
            <a:off x="312428" y="0"/>
            <a:ext cx="11879572" cy="6858000"/>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solidFill>
                <a:schemeClr val="tx1"/>
              </a:solidFill>
            </a:endParaRPr>
          </a:p>
        </p:txBody>
      </p:sp>
      <p:sp>
        <p:nvSpPr>
          <p:cNvPr id="11" name="날짜 개체 틀 10">
            <a:extLst>
              <a:ext uri="{FF2B5EF4-FFF2-40B4-BE49-F238E27FC236}">
                <a16:creationId xmlns:a16="http://schemas.microsoft.com/office/drawing/2014/main" id="{141556E2-1287-DF32-7E6E-B20A7B6B8E0C}"/>
              </a:ext>
            </a:extLst>
          </p:cNvPr>
          <p:cNvSpPr>
            <a:spLocks noGrp="1"/>
          </p:cNvSpPr>
          <p:nvPr>
            <p:ph type="dt" sz="half" idx="14"/>
          </p:nvPr>
        </p:nvSpPr>
        <p:spPr/>
        <p:txBody>
          <a:bodyPr/>
          <a:lstStyle/>
          <a:p>
            <a:fld id="{3B289DA6-D7CA-4E13-A3A5-61A840795049}" type="datetime1">
              <a:rPr lang="ko-KR" altLang="en-US" smtClean="0"/>
              <a:t>2025-08-30</a:t>
            </a:fld>
            <a:endParaRPr lang="ko-KR" altLang="en-US"/>
          </a:p>
        </p:txBody>
      </p:sp>
      <p:sp>
        <p:nvSpPr>
          <p:cNvPr id="12" name="바닥글 개체 틀 11">
            <a:extLst>
              <a:ext uri="{FF2B5EF4-FFF2-40B4-BE49-F238E27FC236}">
                <a16:creationId xmlns:a16="http://schemas.microsoft.com/office/drawing/2014/main" id="{0226E781-1343-9E90-D118-712053C6F7B5}"/>
              </a:ext>
            </a:extLst>
          </p:cNvPr>
          <p:cNvSpPr>
            <a:spLocks noGrp="1"/>
          </p:cNvSpPr>
          <p:nvPr>
            <p:ph type="ftr" sz="quarter" idx="15"/>
          </p:nvPr>
        </p:nvSpPr>
        <p:spPr/>
        <p:txBody>
          <a:bodyPr/>
          <a:lstStyle/>
          <a:p>
            <a:r>
              <a:rPr lang="ko-KR" altLang="en-US"/>
              <a:t>바닥글</a:t>
            </a:r>
            <a:endParaRPr lang="ko-KR" altLang="en-US" dirty="0"/>
          </a:p>
        </p:txBody>
      </p:sp>
      <p:sp>
        <p:nvSpPr>
          <p:cNvPr id="13" name="슬라이드 번호 개체 틀 12">
            <a:extLst>
              <a:ext uri="{FF2B5EF4-FFF2-40B4-BE49-F238E27FC236}">
                <a16:creationId xmlns:a16="http://schemas.microsoft.com/office/drawing/2014/main" id="{61614A64-FA19-D25B-8CB4-EDE52DA6B938}"/>
              </a:ext>
            </a:extLst>
          </p:cNvPr>
          <p:cNvSpPr>
            <a:spLocks noGrp="1"/>
          </p:cNvSpPr>
          <p:nvPr>
            <p:ph type="sldNum" sz="quarter" idx="16"/>
          </p:nvPr>
        </p:nvSpPr>
        <p:spPr/>
        <p:txBody>
          <a:bodyPr/>
          <a:lstStyle/>
          <a:p>
            <a:fld id="{345AE9D9-586A-4B42-9E5B-AA8858C0625B}" type="slidenum">
              <a:rPr lang="ko-KR" altLang="en-US" smtClean="0"/>
              <a:pPr/>
              <a:t>‹#›</a:t>
            </a:fld>
            <a:endParaRPr lang="ko-KR" altLang="en-US" dirty="0"/>
          </a:p>
        </p:txBody>
      </p:sp>
      <p:sp>
        <p:nvSpPr>
          <p:cNvPr id="7" name="ProgramName">
            <a:extLst>
              <a:ext uri="{FF2B5EF4-FFF2-40B4-BE49-F238E27FC236}">
                <a16:creationId xmlns:a16="http://schemas.microsoft.com/office/drawing/2014/main" id="{0FBD5C13-BD65-2CC7-6012-304A865D7837}"/>
              </a:ext>
            </a:extLst>
          </p:cNvPr>
          <p:cNvSpPr>
            <a:spLocks noGrp="1"/>
          </p:cNvSpPr>
          <p:nvPr>
            <p:ph type="body" sz="quarter" idx="13" hasCustomPrompt="1"/>
          </p:nvPr>
        </p:nvSpPr>
        <p:spPr>
          <a:xfrm rot="16200000">
            <a:off x="-1121163" y="1121163"/>
            <a:ext cx="2544253" cy="301928"/>
          </a:xfrm>
          <a:ln>
            <a:solidFill>
              <a:schemeClr val="tx1"/>
            </a:solidFill>
          </a:ln>
        </p:spPr>
        <p:txBody>
          <a:bodyPr>
            <a:noAutofit/>
          </a:bodyPr>
          <a:lstStyle>
            <a:lvl1pPr marL="0" indent="0" algn="r">
              <a:buNone/>
              <a:defRPr sz="1500">
                <a:solidFill>
                  <a:srgbClr val="002060"/>
                </a:solidFill>
                <a:latin typeface="나눔바른고딕" panose="020B0603020101020101" pitchFamily="50" charset="-127"/>
                <a:ea typeface="나눔바른고딕" panose="020B0603020101020101" pitchFamily="50" charset="-127"/>
              </a:defRPr>
            </a:lvl1pPr>
          </a:lstStyle>
          <a:p>
            <a:pPr lvl="0"/>
            <a:r>
              <a:rPr lang="ko-KR" altLang="en-US" dirty="0"/>
              <a:t>대제목을 입력하십시오</a:t>
            </a:r>
            <a:r>
              <a:rPr lang="en-US" altLang="ko-KR" dirty="0"/>
              <a:t>.</a:t>
            </a:r>
            <a:endParaRPr lang="ko-KR" altLang="en-US" dirty="0"/>
          </a:p>
        </p:txBody>
      </p:sp>
    </p:spTree>
    <p:extLst>
      <p:ext uri="{BB962C8B-B14F-4D97-AF65-F5344CB8AC3E}">
        <p14:creationId xmlns:p14="http://schemas.microsoft.com/office/powerpoint/2010/main" val="4371652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구역 머리글">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F584AE73-31CA-4E36-BA09-B612EC73CFC7}"/>
              </a:ext>
            </a:extLst>
          </p:cNvPr>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p>
        </p:txBody>
      </p:sp>
      <p:sp>
        <p:nvSpPr>
          <p:cNvPr id="3" name="텍스트 개체 틀 2">
            <a:extLst>
              <a:ext uri="{FF2B5EF4-FFF2-40B4-BE49-F238E27FC236}">
                <a16:creationId xmlns:a16="http://schemas.microsoft.com/office/drawing/2014/main" id="{522BA2D0-5117-455E-ABBB-F638E1EA51D0}"/>
              </a:ext>
            </a:extLst>
          </p:cNvPr>
          <p:cNvSpPr>
            <a:spLocks noGrp="1"/>
          </p:cNvSpPr>
          <p:nvPr>
            <p:ph type="body" idx="1"/>
          </p:nvPr>
        </p:nvSpPr>
        <p:spPr>
          <a:xfrm>
            <a:off x="831850" y="4589463"/>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dirty="0"/>
              <a:t>마스터 텍스트 스타일을 편집하려면 클릭</a:t>
            </a:r>
          </a:p>
        </p:txBody>
      </p:sp>
      <p:sp>
        <p:nvSpPr>
          <p:cNvPr id="6" name="날짜 개체 틀 5">
            <a:extLst>
              <a:ext uri="{FF2B5EF4-FFF2-40B4-BE49-F238E27FC236}">
                <a16:creationId xmlns:a16="http://schemas.microsoft.com/office/drawing/2014/main" id="{EF08B9C8-40A7-6F64-E435-4579AB6EC2C0}"/>
              </a:ext>
            </a:extLst>
          </p:cNvPr>
          <p:cNvSpPr>
            <a:spLocks noGrp="1"/>
          </p:cNvSpPr>
          <p:nvPr>
            <p:ph type="dt" sz="half" idx="14"/>
          </p:nvPr>
        </p:nvSpPr>
        <p:spPr/>
        <p:txBody>
          <a:bodyPr/>
          <a:lstStyle/>
          <a:p>
            <a:fld id="{4795C30F-4B2F-478B-A99F-4E47449D8D43}" type="datetime1">
              <a:rPr lang="ko-KR" altLang="en-US" smtClean="0"/>
              <a:t>2025-08-30</a:t>
            </a:fld>
            <a:endParaRPr lang="ko-KR" altLang="en-US"/>
          </a:p>
        </p:txBody>
      </p:sp>
      <p:sp>
        <p:nvSpPr>
          <p:cNvPr id="10" name="바닥글 개체 틀 9">
            <a:extLst>
              <a:ext uri="{FF2B5EF4-FFF2-40B4-BE49-F238E27FC236}">
                <a16:creationId xmlns:a16="http://schemas.microsoft.com/office/drawing/2014/main" id="{1A24B344-F1AB-7A4B-EDCC-F24F0E013DFC}"/>
              </a:ext>
            </a:extLst>
          </p:cNvPr>
          <p:cNvSpPr>
            <a:spLocks noGrp="1"/>
          </p:cNvSpPr>
          <p:nvPr>
            <p:ph type="ftr" sz="quarter" idx="15"/>
          </p:nvPr>
        </p:nvSpPr>
        <p:spPr/>
        <p:txBody>
          <a:bodyPr/>
          <a:lstStyle/>
          <a:p>
            <a:r>
              <a:rPr lang="ko-KR" altLang="en-US"/>
              <a:t>바닥글</a:t>
            </a:r>
            <a:endParaRPr lang="ko-KR" altLang="en-US" dirty="0"/>
          </a:p>
        </p:txBody>
      </p:sp>
      <p:sp>
        <p:nvSpPr>
          <p:cNvPr id="11" name="슬라이드 번호 개체 틀 10">
            <a:extLst>
              <a:ext uri="{FF2B5EF4-FFF2-40B4-BE49-F238E27FC236}">
                <a16:creationId xmlns:a16="http://schemas.microsoft.com/office/drawing/2014/main" id="{0BEF74BA-42F6-FE5A-46EB-AFF4A355AB49}"/>
              </a:ext>
            </a:extLst>
          </p:cNvPr>
          <p:cNvSpPr>
            <a:spLocks noGrp="1"/>
          </p:cNvSpPr>
          <p:nvPr>
            <p:ph type="sldNum" sz="quarter" idx="16"/>
          </p:nvPr>
        </p:nvSpPr>
        <p:spPr/>
        <p:txBody>
          <a:bodyPr/>
          <a:lstStyle/>
          <a:p>
            <a:fld id="{345AE9D9-586A-4B42-9E5B-AA8858C0625B}" type="slidenum">
              <a:rPr lang="ko-KR" altLang="en-US" smtClean="0"/>
              <a:pPr/>
              <a:t>‹#›</a:t>
            </a:fld>
            <a:endParaRPr lang="ko-KR" altLang="en-US" dirty="0"/>
          </a:p>
        </p:txBody>
      </p:sp>
      <p:sp>
        <p:nvSpPr>
          <p:cNvPr id="9" name="ProgramName">
            <a:extLst>
              <a:ext uri="{FF2B5EF4-FFF2-40B4-BE49-F238E27FC236}">
                <a16:creationId xmlns:a16="http://schemas.microsoft.com/office/drawing/2014/main" id="{F70B3098-E1E8-C705-4976-B8C631C11D56}"/>
              </a:ext>
            </a:extLst>
          </p:cNvPr>
          <p:cNvSpPr>
            <a:spLocks noGrp="1"/>
          </p:cNvSpPr>
          <p:nvPr>
            <p:ph type="body" sz="quarter" idx="13" hasCustomPrompt="1"/>
          </p:nvPr>
        </p:nvSpPr>
        <p:spPr>
          <a:xfrm rot="16200000">
            <a:off x="-1121163" y="1121163"/>
            <a:ext cx="2544253" cy="301928"/>
          </a:xfrm>
          <a:ln>
            <a:solidFill>
              <a:schemeClr val="tx1"/>
            </a:solidFill>
          </a:ln>
        </p:spPr>
        <p:txBody>
          <a:bodyPr>
            <a:noAutofit/>
          </a:bodyPr>
          <a:lstStyle>
            <a:lvl1pPr marL="0" indent="0" algn="r">
              <a:buNone/>
              <a:defRPr sz="1500">
                <a:solidFill>
                  <a:srgbClr val="002060"/>
                </a:solidFill>
                <a:latin typeface="나눔바른고딕" panose="020B0603020101020101" pitchFamily="50" charset="-127"/>
                <a:ea typeface="나눔바른고딕" panose="020B0603020101020101" pitchFamily="50" charset="-127"/>
              </a:defRPr>
            </a:lvl1pPr>
          </a:lstStyle>
          <a:p>
            <a:pPr lvl="0"/>
            <a:r>
              <a:rPr lang="ko-KR" altLang="en-US" dirty="0"/>
              <a:t>대제목을 입력하십시오</a:t>
            </a:r>
            <a:r>
              <a:rPr lang="en-US" altLang="ko-KR" dirty="0"/>
              <a:t>.</a:t>
            </a:r>
            <a:endParaRPr lang="ko-KR" altLang="en-US" dirty="0"/>
          </a:p>
        </p:txBody>
      </p:sp>
    </p:spTree>
    <p:extLst>
      <p:ext uri="{BB962C8B-B14F-4D97-AF65-F5344CB8AC3E}">
        <p14:creationId xmlns:p14="http://schemas.microsoft.com/office/powerpoint/2010/main" val="41567086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콘텐츠 2개">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0809DA1E-B916-46BE-B50B-C837D24219D8}"/>
              </a:ext>
            </a:extLst>
          </p:cNvPr>
          <p:cNvSpPr>
            <a:spLocks noGrp="1"/>
          </p:cNvSpPr>
          <p:nvPr>
            <p:ph type="title"/>
          </p:nvPr>
        </p:nvSpPr>
        <p:spPr/>
        <p:txBody>
          <a:bodyPr/>
          <a:lstStyle/>
          <a:p>
            <a:r>
              <a:rPr lang="ko-KR" altLang="en-US"/>
              <a:t>마스터 제목 스타일 편집</a:t>
            </a:r>
          </a:p>
        </p:txBody>
      </p:sp>
      <p:sp>
        <p:nvSpPr>
          <p:cNvPr id="3" name="내용 개체 틀 2">
            <a:extLst>
              <a:ext uri="{FF2B5EF4-FFF2-40B4-BE49-F238E27FC236}">
                <a16:creationId xmlns:a16="http://schemas.microsoft.com/office/drawing/2014/main" id="{0BFE6948-CC6C-498C-A5C8-116C96A41926}"/>
              </a:ext>
            </a:extLst>
          </p:cNvPr>
          <p:cNvSpPr>
            <a:spLocks noGrp="1"/>
          </p:cNvSpPr>
          <p:nvPr>
            <p:ph sz="half" idx="1"/>
          </p:nvPr>
        </p:nvSpPr>
        <p:spPr>
          <a:xfrm>
            <a:off x="838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4" name="내용 개체 틀 3">
            <a:extLst>
              <a:ext uri="{FF2B5EF4-FFF2-40B4-BE49-F238E27FC236}">
                <a16:creationId xmlns:a16="http://schemas.microsoft.com/office/drawing/2014/main" id="{3696FF16-351D-4897-9948-CEF7871361C6}"/>
              </a:ext>
            </a:extLst>
          </p:cNvPr>
          <p:cNvSpPr>
            <a:spLocks noGrp="1"/>
          </p:cNvSpPr>
          <p:nvPr>
            <p:ph sz="half" idx="2"/>
          </p:nvPr>
        </p:nvSpPr>
        <p:spPr>
          <a:xfrm>
            <a:off x="6172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7" name="날짜 개체 틀 6">
            <a:extLst>
              <a:ext uri="{FF2B5EF4-FFF2-40B4-BE49-F238E27FC236}">
                <a16:creationId xmlns:a16="http://schemas.microsoft.com/office/drawing/2014/main" id="{5AA15A81-16CA-0D19-BD88-27D52280C799}"/>
              </a:ext>
            </a:extLst>
          </p:cNvPr>
          <p:cNvSpPr>
            <a:spLocks noGrp="1"/>
          </p:cNvSpPr>
          <p:nvPr>
            <p:ph type="dt" sz="half" idx="14"/>
          </p:nvPr>
        </p:nvSpPr>
        <p:spPr/>
        <p:txBody>
          <a:bodyPr/>
          <a:lstStyle/>
          <a:p>
            <a:fld id="{7E07A037-D600-4323-80D8-13DFD1F43A15}" type="datetime1">
              <a:rPr lang="ko-KR" altLang="en-US" smtClean="0"/>
              <a:t>2025-08-30</a:t>
            </a:fld>
            <a:endParaRPr lang="ko-KR" altLang="en-US"/>
          </a:p>
        </p:txBody>
      </p:sp>
      <p:sp>
        <p:nvSpPr>
          <p:cNvPr id="11" name="바닥글 개체 틀 10">
            <a:extLst>
              <a:ext uri="{FF2B5EF4-FFF2-40B4-BE49-F238E27FC236}">
                <a16:creationId xmlns:a16="http://schemas.microsoft.com/office/drawing/2014/main" id="{775E4B35-C2FC-64F4-D55E-6E3B878DBA9A}"/>
              </a:ext>
            </a:extLst>
          </p:cNvPr>
          <p:cNvSpPr>
            <a:spLocks noGrp="1"/>
          </p:cNvSpPr>
          <p:nvPr>
            <p:ph type="ftr" sz="quarter" idx="15"/>
          </p:nvPr>
        </p:nvSpPr>
        <p:spPr/>
        <p:txBody>
          <a:bodyPr/>
          <a:lstStyle/>
          <a:p>
            <a:r>
              <a:rPr lang="ko-KR" altLang="en-US"/>
              <a:t>바닥글</a:t>
            </a:r>
            <a:endParaRPr lang="ko-KR" altLang="en-US" dirty="0"/>
          </a:p>
        </p:txBody>
      </p:sp>
      <p:sp>
        <p:nvSpPr>
          <p:cNvPr id="12" name="슬라이드 번호 개체 틀 11">
            <a:extLst>
              <a:ext uri="{FF2B5EF4-FFF2-40B4-BE49-F238E27FC236}">
                <a16:creationId xmlns:a16="http://schemas.microsoft.com/office/drawing/2014/main" id="{BD23763B-5044-B2B3-57A9-B91B2D028A8A}"/>
              </a:ext>
            </a:extLst>
          </p:cNvPr>
          <p:cNvSpPr>
            <a:spLocks noGrp="1"/>
          </p:cNvSpPr>
          <p:nvPr>
            <p:ph type="sldNum" sz="quarter" idx="16"/>
          </p:nvPr>
        </p:nvSpPr>
        <p:spPr/>
        <p:txBody>
          <a:bodyPr/>
          <a:lstStyle/>
          <a:p>
            <a:fld id="{345AE9D9-586A-4B42-9E5B-AA8858C0625B}" type="slidenum">
              <a:rPr lang="ko-KR" altLang="en-US" smtClean="0"/>
              <a:pPr/>
              <a:t>‹#›</a:t>
            </a:fld>
            <a:endParaRPr lang="ko-KR" altLang="en-US" dirty="0"/>
          </a:p>
        </p:txBody>
      </p:sp>
      <p:sp>
        <p:nvSpPr>
          <p:cNvPr id="10" name="ProgramName">
            <a:extLst>
              <a:ext uri="{FF2B5EF4-FFF2-40B4-BE49-F238E27FC236}">
                <a16:creationId xmlns:a16="http://schemas.microsoft.com/office/drawing/2014/main" id="{440E158C-733F-6AA5-27E0-40A7011CA7A0}"/>
              </a:ext>
            </a:extLst>
          </p:cNvPr>
          <p:cNvSpPr>
            <a:spLocks noGrp="1"/>
          </p:cNvSpPr>
          <p:nvPr>
            <p:ph type="body" sz="quarter" idx="13" hasCustomPrompt="1"/>
          </p:nvPr>
        </p:nvSpPr>
        <p:spPr>
          <a:xfrm rot="16200000">
            <a:off x="-1121163" y="1121163"/>
            <a:ext cx="2544253" cy="301928"/>
          </a:xfrm>
          <a:ln>
            <a:solidFill>
              <a:schemeClr val="tx1"/>
            </a:solidFill>
          </a:ln>
        </p:spPr>
        <p:txBody>
          <a:bodyPr>
            <a:noAutofit/>
          </a:bodyPr>
          <a:lstStyle>
            <a:lvl1pPr marL="0" indent="0" algn="r">
              <a:buNone/>
              <a:defRPr sz="1500">
                <a:solidFill>
                  <a:srgbClr val="002060"/>
                </a:solidFill>
                <a:latin typeface="나눔바른고딕" panose="020B0603020101020101" pitchFamily="50" charset="-127"/>
                <a:ea typeface="나눔바른고딕" panose="020B0603020101020101" pitchFamily="50" charset="-127"/>
              </a:defRPr>
            </a:lvl1pPr>
          </a:lstStyle>
          <a:p>
            <a:pPr lvl="0"/>
            <a:r>
              <a:rPr lang="ko-KR" altLang="en-US" dirty="0"/>
              <a:t>대제목을 입력하십시오</a:t>
            </a:r>
            <a:r>
              <a:rPr lang="en-US" altLang="ko-KR" dirty="0"/>
              <a:t>.</a:t>
            </a:r>
            <a:endParaRPr lang="ko-KR" altLang="en-US" dirty="0"/>
          </a:p>
        </p:txBody>
      </p:sp>
    </p:spTree>
    <p:extLst>
      <p:ext uri="{BB962C8B-B14F-4D97-AF65-F5344CB8AC3E}">
        <p14:creationId xmlns:p14="http://schemas.microsoft.com/office/powerpoint/2010/main" val="4062524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비교">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EA22F9F9-25F1-43D9-910C-DC7A2763C178}"/>
              </a:ext>
            </a:extLst>
          </p:cNvPr>
          <p:cNvSpPr>
            <a:spLocks noGrp="1"/>
          </p:cNvSpPr>
          <p:nvPr>
            <p:ph type="title"/>
          </p:nvPr>
        </p:nvSpPr>
        <p:spPr>
          <a:xfrm>
            <a:off x="839788" y="365125"/>
            <a:ext cx="10515600" cy="1325563"/>
          </a:xfrm>
        </p:spPr>
        <p:txBody>
          <a:bodyPr/>
          <a:lstStyle/>
          <a:p>
            <a:r>
              <a:rPr lang="ko-KR" altLang="en-US"/>
              <a:t>마스터 제목 스타일 편집</a:t>
            </a:r>
          </a:p>
        </p:txBody>
      </p:sp>
      <p:sp>
        <p:nvSpPr>
          <p:cNvPr id="3" name="텍스트 개체 틀 2">
            <a:extLst>
              <a:ext uri="{FF2B5EF4-FFF2-40B4-BE49-F238E27FC236}">
                <a16:creationId xmlns:a16="http://schemas.microsoft.com/office/drawing/2014/main" id="{45D18FDC-A62F-4EC6-BA26-39D26280BDE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4" name="내용 개체 틀 3">
            <a:extLst>
              <a:ext uri="{FF2B5EF4-FFF2-40B4-BE49-F238E27FC236}">
                <a16:creationId xmlns:a16="http://schemas.microsoft.com/office/drawing/2014/main" id="{3E09A5D7-28F7-4DCD-91F3-9DF7F061E45C}"/>
              </a:ext>
            </a:extLst>
          </p:cNvPr>
          <p:cNvSpPr>
            <a:spLocks noGrp="1"/>
          </p:cNvSpPr>
          <p:nvPr>
            <p:ph sz="half" idx="2"/>
          </p:nvPr>
        </p:nvSpPr>
        <p:spPr>
          <a:xfrm>
            <a:off x="839788" y="2505075"/>
            <a:ext cx="5157787"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5" name="텍스트 개체 틀 4">
            <a:extLst>
              <a:ext uri="{FF2B5EF4-FFF2-40B4-BE49-F238E27FC236}">
                <a16:creationId xmlns:a16="http://schemas.microsoft.com/office/drawing/2014/main" id="{18D5B9EA-68AB-4904-A0D8-A65697F8FCE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6" name="내용 개체 틀 5">
            <a:extLst>
              <a:ext uri="{FF2B5EF4-FFF2-40B4-BE49-F238E27FC236}">
                <a16:creationId xmlns:a16="http://schemas.microsoft.com/office/drawing/2014/main" id="{2942EC5E-E579-4FD5-9130-76F1C653894A}"/>
              </a:ext>
            </a:extLst>
          </p:cNvPr>
          <p:cNvSpPr>
            <a:spLocks noGrp="1"/>
          </p:cNvSpPr>
          <p:nvPr>
            <p:ph sz="quarter" idx="4"/>
          </p:nvPr>
        </p:nvSpPr>
        <p:spPr>
          <a:xfrm>
            <a:off x="6172200" y="2505075"/>
            <a:ext cx="5183188"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9" name="날짜 개체 틀 8">
            <a:extLst>
              <a:ext uri="{FF2B5EF4-FFF2-40B4-BE49-F238E27FC236}">
                <a16:creationId xmlns:a16="http://schemas.microsoft.com/office/drawing/2014/main" id="{2302DD36-B75A-307F-474A-A367673BE28B}"/>
              </a:ext>
            </a:extLst>
          </p:cNvPr>
          <p:cNvSpPr>
            <a:spLocks noGrp="1"/>
          </p:cNvSpPr>
          <p:nvPr>
            <p:ph type="dt" sz="half" idx="14"/>
          </p:nvPr>
        </p:nvSpPr>
        <p:spPr/>
        <p:txBody>
          <a:bodyPr/>
          <a:lstStyle/>
          <a:p>
            <a:fld id="{D337DBB2-1F2B-4BEC-8651-690605619219}" type="datetime1">
              <a:rPr lang="ko-KR" altLang="en-US" smtClean="0"/>
              <a:t>2025-08-30</a:t>
            </a:fld>
            <a:endParaRPr lang="ko-KR" altLang="en-US"/>
          </a:p>
        </p:txBody>
      </p:sp>
      <p:sp>
        <p:nvSpPr>
          <p:cNvPr id="13" name="바닥글 개체 틀 12">
            <a:extLst>
              <a:ext uri="{FF2B5EF4-FFF2-40B4-BE49-F238E27FC236}">
                <a16:creationId xmlns:a16="http://schemas.microsoft.com/office/drawing/2014/main" id="{4502853C-E09F-4D20-3E49-3A7AA428D1FD}"/>
              </a:ext>
            </a:extLst>
          </p:cNvPr>
          <p:cNvSpPr>
            <a:spLocks noGrp="1"/>
          </p:cNvSpPr>
          <p:nvPr>
            <p:ph type="ftr" sz="quarter" idx="15"/>
          </p:nvPr>
        </p:nvSpPr>
        <p:spPr/>
        <p:txBody>
          <a:bodyPr/>
          <a:lstStyle/>
          <a:p>
            <a:r>
              <a:rPr lang="ko-KR" altLang="en-US"/>
              <a:t>바닥글</a:t>
            </a:r>
            <a:endParaRPr lang="ko-KR" altLang="en-US" dirty="0"/>
          </a:p>
        </p:txBody>
      </p:sp>
      <p:sp>
        <p:nvSpPr>
          <p:cNvPr id="14" name="슬라이드 번호 개체 틀 13">
            <a:extLst>
              <a:ext uri="{FF2B5EF4-FFF2-40B4-BE49-F238E27FC236}">
                <a16:creationId xmlns:a16="http://schemas.microsoft.com/office/drawing/2014/main" id="{A737FC96-8C97-D88F-F727-4BC2D17CDD13}"/>
              </a:ext>
            </a:extLst>
          </p:cNvPr>
          <p:cNvSpPr>
            <a:spLocks noGrp="1"/>
          </p:cNvSpPr>
          <p:nvPr>
            <p:ph type="sldNum" sz="quarter" idx="16"/>
          </p:nvPr>
        </p:nvSpPr>
        <p:spPr/>
        <p:txBody>
          <a:bodyPr/>
          <a:lstStyle/>
          <a:p>
            <a:fld id="{345AE9D9-586A-4B42-9E5B-AA8858C0625B}" type="slidenum">
              <a:rPr lang="ko-KR" altLang="en-US" smtClean="0"/>
              <a:pPr/>
              <a:t>‹#›</a:t>
            </a:fld>
            <a:endParaRPr lang="ko-KR" altLang="en-US" dirty="0"/>
          </a:p>
        </p:txBody>
      </p:sp>
      <p:sp>
        <p:nvSpPr>
          <p:cNvPr id="12" name="ProgramName">
            <a:extLst>
              <a:ext uri="{FF2B5EF4-FFF2-40B4-BE49-F238E27FC236}">
                <a16:creationId xmlns:a16="http://schemas.microsoft.com/office/drawing/2014/main" id="{56760AD0-5D60-8C61-363E-25E2E6DE4847}"/>
              </a:ext>
            </a:extLst>
          </p:cNvPr>
          <p:cNvSpPr>
            <a:spLocks noGrp="1"/>
          </p:cNvSpPr>
          <p:nvPr>
            <p:ph type="body" sz="quarter" idx="13" hasCustomPrompt="1"/>
          </p:nvPr>
        </p:nvSpPr>
        <p:spPr>
          <a:xfrm rot="16200000">
            <a:off x="-1121163" y="1121163"/>
            <a:ext cx="2544253" cy="301928"/>
          </a:xfrm>
          <a:ln>
            <a:solidFill>
              <a:schemeClr val="tx1"/>
            </a:solidFill>
          </a:ln>
        </p:spPr>
        <p:txBody>
          <a:bodyPr>
            <a:noAutofit/>
          </a:bodyPr>
          <a:lstStyle>
            <a:lvl1pPr marL="0" indent="0" algn="r">
              <a:buNone/>
              <a:defRPr sz="1500">
                <a:solidFill>
                  <a:srgbClr val="002060"/>
                </a:solidFill>
                <a:latin typeface="나눔바른고딕" panose="020B0603020101020101" pitchFamily="50" charset="-127"/>
                <a:ea typeface="나눔바른고딕" panose="020B0603020101020101" pitchFamily="50" charset="-127"/>
              </a:defRPr>
            </a:lvl1pPr>
          </a:lstStyle>
          <a:p>
            <a:pPr lvl="0"/>
            <a:r>
              <a:rPr lang="ko-KR" altLang="en-US" dirty="0"/>
              <a:t>대제목을 입력하십시오</a:t>
            </a:r>
            <a:r>
              <a:rPr lang="en-US" altLang="ko-KR" dirty="0"/>
              <a:t>.</a:t>
            </a:r>
            <a:endParaRPr lang="ko-KR" altLang="en-US" dirty="0"/>
          </a:p>
        </p:txBody>
      </p:sp>
    </p:spTree>
    <p:extLst>
      <p:ext uri="{BB962C8B-B14F-4D97-AF65-F5344CB8AC3E}">
        <p14:creationId xmlns:p14="http://schemas.microsoft.com/office/powerpoint/2010/main" val="15601941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 Target="../slides/slide2.xml"/><Relationship Id="rId26" Type="http://schemas.openxmlformats.org/officeDocument/2006/relationships/image" Target="../media/image4.png"/><Relationship Id="rId3" Type="http://schemas.openxmlformats.org/officeDocument/2006/relationships/slideLayout" Target="../slideLayouts/slideLayout3.xml"/><Relationship Id="rId21" Type="http://schemas.openxmlformats.org/officeDocument/2006/relationships/image" Target="../media/image3.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5" Type="http://schemas.openxmlformats.org/officeDocument/2006/relationships/slide" Target="../slides/slide23.xml"/><Relationship Id="rId2" Type="http://schemas.openxmlformats.org/officeDocument/2006/relationships/slideLayout" Target="../slideLayouts/slideLayout2.xml"/><Relationship Id="rId16" Type="http://schemas.openxmlformats.org/officeDocument/2006/relationships/theme" Target="../theme/theme1.xml"/><Relationship Id="rId20" Type="http://schemas.openxmlformats.org/officeDocument/2006/relationships/hyperlink" Target="file:///C:\Program%20Files%20(x86)\Microsoft\Edge\Application\msedge.exe" TargetMode="Externa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 Target="../slides/slide13.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 Target="../slides/slide6.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 Target="../slides/slide5.xml"/><Relationship Id="rId27"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7">
            <a:lum/>
          </a:blip>
          <a:srcRect/>
          <a:stretch>
            <a:fillRect/>
          </a:stretch>
        </a:blipFill>
        <a:effectLst/>
      </p:bgPr>
    </p:bg>
    <p:spTree>
      <p:nvGrpSpPr>
        <p:cNvPr id="1" name=""/>
        <p:cNvGrpSpPr/>
        <p:nvPr/>
      </p:nvGrpSpPr>
      <p:grpSpPr>
        <a:xfrm>
          <a:off x="0" y="0"/>
          <a:ext cx="0" cy="0"/>
          <a:chOff x="0" y="0"/>
          <a:chExt cx="0" cy="0"/>
        </a:xfrm>
      </p:grpSpPr>
      <p:sp>
        <p:nvSpPr>
          <p:cNvPr id="7" name="직사각형 6">
            <a:extLst>
              <a:ext uri="{FF2B5EF4-FFF2-40B4-BE49-F238E27FC236}">
                <a16:creationId xmlns:a16="http://schemas.microsoft.com/office/drawing/2014/main" id="{8FEFD99E-E2B9-4AD4-B06D-84742EBD6070}"/>
              </a:ext>
            </a:extLst>
          </p:cNvPr>
          <p:cNvSpPr/>
          <p:nvPr userDrawn="1"/>
        </p:nvSpPr>
        <p:spPr>
          <a:xfrm>
            <a:off x="0" y="1"/>
            <a:ext cx="306000" cy="6248582"/>
          </a:xfrm>
          <a:prstGeom prst="rect">
            <a:avLst/>
          </a:prstGeom>
          <a:solidFill>
            <a:schemeClr val="accent1">
              <a:alpha val="5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solidFill>
                <a:srgbClr val="002060"/>
              </a:solidFill>
              <a:latin typeface="나눔바른고딕" panose="020B0603020101020101" pitchFamily="50" charset="-127"/>
              <a:ea typeface="나눔바른고딕" panose="020B0603020101020101" pitchFamily="50" charset="-127"/>
            </a:endParaRPr>
          </a:p>
        </p:txBody>
      </p:sp>
      <p:sp>
        <p:nvSpPr>
          <p:cNvPr id="2" name="제목 개체 틀 1">
            <a:extLst>
              <a:ext uri="{FF2B5EF4-FFF2-40B4-BE49-F238E27FC236}">
                <a16:creationId xmlns:a16="http://schemas.microsoft.com/office/drawing/2014/main" id="{3464EF41-70B3-4D47-94E1-00FEBF8CD63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dirty="0"/>
              <a:t>마스터 제목 스타일 편집</a:t>
            </a:r>
          </a:p>
        </p:txBody>
      </p:sp>
      <p:sp>
        <p:nvSpPr>
          <p:cNvPr id="3" name="텍스트 개체 틀 2">
            <a:extLst>
              <a:ext uri="{FF2B5EF4-FFF2-40B4-BE49-F238E27FC236}">
                <a16:creationId xmlns:a16="http://schemas.microsoft.com/office/drawing/2014/main" id="{943EE48E-23DE-4743-AB2D-F2E1C2A806D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dirty="0"/>
              <a:t>마스터 텍스트 스타일을 편집하려면 클릭</a:t>
            </a:r>
          </a:p>
          <a:p>
            <a:pPr lvl="1"/>
            <a:r>
              <a:rPr lang="ko-KR" altLang="en-US" dirty="0"/>
              <a:t>두 번째 수준</a:t>
            </a:r>
          </a:p>
          <a:p>
            <a:pPr lvl="2"/>
            <a:r>
              <a:rPr lang="ko-KR" altLang="en-US" dirty="0"/>
              <a:t>세 번째 수준</a:t>
            </a:r>
          </a:p>
          <a:p>
            <a:pPr lvl="3"/>
            <a:r>
              <a:rPr lang="ko-KR" altLang="en-US" dirty="0"/>
              <a:t>네 번째 수준</a:t>
            </a:r>
          </a:p>
          <a:p>
            <a:pPr lvl="4"/>
            <a:r>
              <a:rPr lang="ko-KR" altLang="en-US" dirty="0"/>
              <a:t>다섯 번째 수준</a:t>
            </a:r>
          </a:p>
        </p:txBody>
      </p:sp>
      <p:sp>
        <p:nvSpPr>
          <p:cNvPr id="4" name="날짜 개체 틀 3">
            <a:extLst>
              <a:ext uri="{FF2B5EF4-FFF2-40B4-BE49-F238E27FC236}">
                <a16:creationId xmlns:a16="http://schemas.microsoft.com/office/drawing/2014/main" id="{FAC0449C-910B-4CD4-B6C8-CA267F097AE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나눔바른고딕" panose="020B0603020101020101" pitchFamily="50" charset="-127"/>
                <a:ea typeface="나눔바른고딕" panose="020B0603020101020101" pitchFamily="50" charset="-127"/>
              </a:defRPr>
            </a:lvl1pPr>
          </a:lstStyle>
          <a:p>
            <a:fld id="{74C90B71-0513-4EF0-B1CC-387DC55DE4DB}" type="datetime1">
              <a:rPr lang="ko-KR" altLang="en-US" smtClean="0"/>
              <a:t>2025-08-30</a:t>
            </a:fld>
            <a:endParaRPr lang="ko-KR" altLang="en-US"/>
          </a:p>
        </p:txBody>
      </p:sp>
      <p:sp>
        <p:nvSpPr>
          <p:cNvPr id="5" name="바닥글 개체 틀 4">
            <a:extLst>
              <a:ext uri="{FF2B5EF4-FFF2-40B4-BE49-F238E27FC236}">
                <a16:creationId xmlns:a16="http://schemas.microsoft.com/office/drawing/2014/main" id="{358D0335-0F4C-4C2C-BB41-C7384DA4999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나눔바른고딕" panose="020B0603020101020101" pitchFamily="50" charset="-127"/>
                <a:ea typeface="나눔바른고딕" panose="020B0603020101020101" pitchFamily="50" charset="-127"/>
              </a:defRPr>
            </a:lvl1pPr>
          </a:lstStyle>
          <a:p>
            <a:r>
              <a:rPr lang="ko-KR" altLang="en-US"/>
              <a:t>바닥글</a:t>
            </a:r>
            <a:endParaRPr lang="ko-KR" altLang="en-US" dirty="0"/>
          </a:p>
        </p:txBody>
      </p:sp>
      <p:sp>
        <p:nvSpPr>
          <p:cNvPr id="10" name="슬라이드 번호 개체 틀 9" hidden="1">
            <a:extLst>
              <a:ext uri="{FF2B5EF4-FFF2-40B4-BE49-F238E27FC236}">
                <a16:creationId xmlns:a16="http://schemas.microsoft.com/office/drawing/2014/main" id="{746273BE-6220-EB62-C225-A436D51E61F6}"/>
              </a:ext>
            </a:extLst>
          </p:cNvPr>
          <p:cNvSpPr>
            <a:spLocks noGrp="1"/>
          </p:cNvSpPr>
          <p:nvPr>
            <p:ph type="sldNum" sz="quarter" idx="4"/>
          </p:nvPr>
        </p:nvSpPr>
        <p:spPr>
          <a:xfrm>
            <a:off x="10580953" y="6553292"/>
            <a:ext cx="1608062" cy="304708"/>
          </a:xfrm>
          <a:prstGeom prst="rect">
            <a:avLst/>
          </a:prstGeom>
          <a:ln>
            <a:solidFill>
              <a:srgbClr val="002060"/>
            </a:solidFill>
          </a:ln>
        </p:spPr>
        <p:txBody>
          <a:bodyPr vert="horz" lIns="91440" tIns="45720" rIns="91440" bIns="45720" rtlCol="0" anchor="ctr"/>
          <a:lstStyle>
            <a:lvl1pPr algn="r">
              <a:defRPr sz="1500">
                <a:solidFill>
                  <a:srgbClr val="002060"/>
                </a:solidFill>
                <a:latin typeface="나눔바른고딕" panose="020B0603020101020101" pitchFamily="50" charset="-127"/>
                <a:ea typeface="나눔바른고딕" panose="020B0603020101020101" pitchFamily="50" charset="-127"/>
              </a:defRPr>
            </a:lvl1pPr>
          </a:lstStyle>
          <a:p>
            <a:fld id="{345AE9D9-586A-4B42-9E5B-AA8858C0625B}" type="slidenum">
              <a:rPr lang="ko-KR" altLang="en-US" smtClean="0"/>
              <a:pPr/>
              <a:t>‹#›</a:t>
            </a:fld>
            <a:endParaRPr lang="ko-KR" altLang="en-US" dirty="0"/>
          </a:p>
        </p:txBody>
      </p:sp>
      <p:sp>
        <p:nvSpPr>
          <p:cNvPr id="13" name="절정메뉴버튼">
            <a:hlinkClick r:id="rId18" action="ppaction://hlinksldjump"/>
            <a:extLst>
              <a:ext uri="{FF2B5EF4-FFF2-40B4-BE49-F238E27FC236}">
                <a16:creationId xmlns:a16="http://schemas.microsoft.com/office/drawing/2014/main" id="{C4AECA3B-6BA9-D48A-894C-416E31324DC9}"/>
              </a:ext>
            </a:extLst>
          </p:cNvPr>
          <p:cNvSpPr/>
          <p:nvPr userDrawn="1"/>
        </p:nvSpPr>
        <p:spPr>
          <a:xfrm>
            <a:off x="3299" y="6248584"/>
            <a:ext cx="302701" cy="609416"/>
          </a:xfrm>
          <a:prstGeom prst="roundRect">
            <a:avLst>
              <a:gd name="adj" fmla="val 30916"/>
            </a:avLst>
          </a:prstGeom>
          <a:solidFill>
            <a:schemeClr val="accent1">
              <a:lumMod val="75000"/>
              <a:alpha val="5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solidFill>
                <a:schemeClr val="tx1"/>
              </a:solidFill>
            </a:endParaRPr>
          </a:p>
        </p:txBody>
      </p:sp>
      <p:pic>
        <p:nvPicPr>
          <p:cNvPr id="17" name="절정">
            <a:hlinkClick r:id="rId18" action="ppaction://hlinksldjump"/>
            <a:extLst>
              <a:ext uri="{FF2B5EF4-FFF2-40B4-BE49-F238E27FC236}">
                <a16:creationId xmlns:a16="http://schemas.microsoft.com/office/drawing/2014/main" id="{C4591011-0867-C3DE-A057-001F7C6E8E0A}"/>
              </a:ext>
            </a:extLst>
          </p:cNvPr>
          <p:cNvPicPr>
            <a:picLocks noChangeAspect="1"/>
          </p:cNvPicPr>
          <p:nvPr userDrawn="1"/>
        </p:nvPicPr>
        <p:blipFill>
          <a:blip r:embed="rId19">
            <a:extLst>
              <a:ext uri="{28A0092B-C50C-407E-A947-70E740481C1C}">
                <a14:useLocalDpi xmlns:a14="http://schemas.microsoft.com/office/drawing/2010/main" val="0"/>
              </a:ext>
            </a:extLst>
          </a:blip>
          <a:srcRect/>
          <a:stretch/>
        </p:blipFill>
        <p:spPr>
          <a:xfrm>
            <a:off x="17250" y="6307871"/>
            <a:ext cx="275538" cy="275538"/>
          </a:xfrm>
          <a:prstGeom prst="rect">
            <a:avLst/>
          </a:prstGeom>
        </p:spPr>
      </p:pic>
      <p:sp>
        <p:nvSpPr>
          <p:cNvPr id="18" name="절정메뉴버튼">
            <a:hlinkClick r:id="rId20" action="ppaction://hlinkfile"/>
            <a:extLst>
              <a:ext uri="{FF2B5EF4-FFF2-40B4-BE49-F238E27FC236}">
                <a16:creationId xmlns:a16="http://schemas.microsoft.com/office/drawing/2014/main" id="{D16643E1-9A86-71F3-578F-64BE9DADE47E}"/>
              </a:ext>
            </a:extLst>
          </p:cNvPr>
          <p:cNvSpPr/>
          <p:nvPr userDrawn="1"/>
        </p:nvSpPr>
        <p:spPr>
          <a:xfrm>
            <a:off x="3299" y="5639167"/>
            <a:ext cx="294553" cy="609416"/>
          </a:xfrm>
          <a:prstGeom prst="rect">
            <a:avLst/>
          </a:prstGeom>
          <a:solidFill>
            <a:schemeClr val="accent1">
              <a:alpha val="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solidFill>
                <a:schemeClr val="tx1"/>
              </a:solidFill>
              <a:latin typeface="나눔바른고딕" panose="020B0603020101020101" pitchFamily="50" charset="-127"/>
              <a:ea typeface="나눔바른고딕" panose="020B0603020101020101" pitchFamily="50" charset="-127"/>
            </a:endParaRPr>
          </a:p>
        </p:txBody>
      </p:sp>
      <p:pic>
        <p:nvPicPr>
          <p:cNvPr id="16" name="그림 15">
            <a:hlinkClick r:id="rId20" action="ppaction://hlinkfile"/>
            <a:extLst>
              <a:ext uri="{FF2B5EF4-FFF2-40B4-BE49-F238E27FC236}">
                <a16:creationId xmlns:a16="http://schemas.microsoft.com/office/drawing/2014/main" id="{B0259FF7-81ED-F89D-7A6D-5D3D74DE4040}"/>
              </a:ext>
            </a:extLst>
          </p:cNvPr>
          <p:cNvPicPr>
            <a:picLocks noChangeAspect="1"/>
          </p:cNvPicPr>
          <p:nvPr userDrawn="1"/>
        </p:nvPicPr>
        <p:blipFill>
          <a:blip r:embed="rId21">
            <a:extLst>
              <a:ext uri="{28A0092B-C50C-407E-A947-70E740481C1C}">
                <a14:useLocalDpi xmlns:a14="http://schemas.microsoft.com/office/drawing/2010/main" val="0"/>
              </a:ext>
            </a:extLst>
          </a:blip>
          <a:stretch>
            <a:fillRect/>
          </a:stretch>
        </p:blipFill>
        <p:spPr>
          <a:xfrm>
            <a:off x="0" y="5777715"/>
            <a:ext cx="306001" cy="306001"/>
          </a:xfrm>
          <a:prstGeom prst="rect">
            <a:avLst/>
          </a:prstGeom>
        </p:spPr>
      </p:pic>
      <p:sp>
        <p:nvSpPr>
          <p:cNvPr id="6" name="절정메뉴버튼">
            <a:hlinkClick r:id="rId22" action="ppaction://hlinksldjump"/>
            <a:extLst>
              <a:ext uri="{FF2B5EF4-FFF2-40B4-BE49-F238E27FC236}">
                <a16:creationId xmlns:a16="http://schemas.microsoft.com/office/drawing/2014/main" id="{4D240593-C3D1-D8C0-3E0B-9F6902FB4476}"/>
              </a:ext>
            </a:extLst>
          </p:cNvPr>
          <p:cNvSpPr/>
          <p:nvPr userDrawn="1"/>
        </p:nvSpPr>
        <p:spPr>
          <a:xfrm>
            <a:off x="3299" y="5029751"/>
            <a:ext cx="294553" cy="609416"/>
          </a:xfrm>
          <a:prstGeom prst="rect">
            <a:avLst/>
          </a:prstGeom>
          <a:solidFill>
            <a:schemeClr val="accent1">
              <a:alpha val="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solidFill>
                <a:schemeClr val="tx1"/>
              </a:solidFill>
              <a:latin typeface="나눔바른고딕" panose="020B0603020101020101" pitchFamily="50" charset="-127"/>
              <a:ea typeface="나눔바른고딕" panose="020B0603020101020101" pitchFamily="50" charset="-127"/>
            </a:endParaRPr>
          </a:p>
        </p:txBody>
      </p:sp>
      <p:sp>
        <p:nvSpPr>
          <p:cNvPr id="8" name="절정메뉴버튼">
            <a:hlinkClick r:id="rId23" action="ppaction://hlinksldjump"/>
            <a:extLst>
              <a:ext uri="{FF2B5EF4-FFF2-40B4-BE49-F238E27FC236}">
                <a16:creationId xmlns:a16="http://schemas.microsoft.com/office/drawing/2014/main" id="{8BAFD197-7BC2-2C1E-114E-C99B26C2F2A8}"/>
              </a:ext>
            </a:extLst>
          </p:cNvPr>
          <p:cNvSpPr/>
          <p:nvPr userDrawn="1"/>
        </p:nvSpPr>
        <p:spPr>
          <a:xfrm>
            <a:off x="3299" y="4420334"/>
            <a:ext cx="294553" cy="609416"/>
          </a:xfrm>
          <a:prstGeom prst="rect">
            <a:avLst/>
          </a:prstGeom>
          <a:solidFill>
            <a:schemeClr val="accent1">
              <a:alpha val="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o-KR" altLang="en-US" dirty="0">
                <a:solidFill>
                  <a:schemeClr val="tx1"/>
                </a:solidFill>
                <a:latin typeface="나눔바른고딕" panose="020B0603020101020101" pitchFamily="50" charset="-127"/>
                <a:ea typeface="나눔바른고딕" panose="020B0603020101020101" pitchFamily="50" charset="-127"/>
              </a:rPr>
              <a:t>테마</a:t>
            </a:r>
          </a:p>
        </p:txBody>
      </p:sp>
      <p:sp>
        <p:nvSpPr>
          <p:cNvPr id="9" name="절정메뉴버튼">
            <a:hlinkClick r:id="rId24" action="ppaction://hlinksldjump"/>
            <a:extLst>
              <a:ext uri="{FF2B5EF4-FFF2-40B4-BE49-F238E27FC236}">
                <a16:creationId xmlns:a16="http://schemas.microsoft.com/office/drawing/2014/main" id="{4E96CD17-9BF8-604C-3221-B1392F3DB26D}"/>
              </a:ext>
            </a:extLst>
          </p:cNvPr>
          <p:cNvSpPr/>
          <p:nvPr userDrawn="1"/>
        </p:nvSpPr>
        <p:spPr>
          <a:xfrm>
            <a:off x="3299" y="3810918"/>
            <a:ext cx="294553" cy="609416"/>
          </a:xfrm>
          <a:prstGeom prst="rect">
            <a:avLst/>
          </a:prstGeom>
          <a:solidFill>
            <a:schemeClr val="accent1">
              <a:alpha val="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solidFill>
                <a:schemeClr val="tx1"/>
              </a:solidFill>
              <a:latin typeface="나눔바른고딕" panose="020B0603020101020101" pitchFamily="50" charset="-127"/>
              <a:ea typeface="나눔바른고딕" panose="020B0603020101020101" pitchFamily="50" charset="-127"/>
            </a:endParaRPr>
          </a:p>
        </p:txBody>
      </p:sp>
      <p:sp>
        <p:nvSpPr>
          <p:cNvPr id="11" name="절정메뉴버튼">
            <a:hlinkClick r:id="rId25" action="ppaction://hlinksldjump"/>
            <a:extLst>
              <a:ext uri="{FF2B5EF4-FFF2-40B4-BE49-F238E27FC236}">
                <a16:creationId xmlns:a16="http://schemas.microsoft.com/office/drawing/2014/main" id="{E1F2366C-00D7-A355-8355-C844C4727C26}"/>
              </a:ext>
            </a:extLst>
          </p:cNvPr>
          <p:cNvSpPr/>
          <p:nvPr userDrawn="1"/>
        </p:nvSpPr>
        <p:spPr>
          <a:xfrm>
            <a:off x="3299" y="3201502"/>
            <a:ext cx="294553" cy="609416"/>
          </a:xfrm>
          <a:prstGeom prst="rect">
            <a:avLst/>
          </a:prstGeom>
          <a:solidFill>
            <a:schemeClr val="accent1">
              <a:alpha val="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o-KR" altLang="en-US" sz="1000" dirty="0">
                <a:solidFill>
                  <a:schemeClr val="tx1"/>
                </a:solidFill>
                <a:latin typeface="나눔바른고딕" panose="020B0603020101020101" pitchFamily="50" charset="-127"/>
                <a:ea typeface="나눔바른고딕" panose="020B0603020101020101" pitchFamily="50" charset="-127"/>
              </a:rPr>
              <a:t>저작권</a:t>
            </a:r>
          </a:p>
        </p:txBody>
      </p:sp>
      <p:pic>
        <p:nvPicPr>
          <p:cNvPr id="22" name="그림 21">
            <a:hlinkClick r:id="rId22" action="ppaction://hlinksldjump"/>
            <a:extLst>
              <a:ext uri="{FF2B5EF4-FFF2-40B4-BE49-F238E27FC236}">
                <a16:creationId xmlns:a16="http://schemas.microsoft.com/office/drawing/2014/main" id="{EF71BB00-5DD4-36AD-270E-3D7EED80344C}"/>
              </a:ext>
            </a:extLst>
          </p:cNvPr>
          <p:cNvPicPr>
            <a:picLocks noChangeAspect="1"/>
          </p:cNvPicPr>
          <p:nvPr userDrawn="1"/>
        </p:nvPicPr>
        <p:blipFill>
          <a:blip r:embed="rId26"/>
          <a:stretch>
            <a:fillRect/>
          </a:stretch>
        </p:blipFill>
        <p:spPr>
          <a:xfrm>
            <a:off x="18462" y="5152338"/>
            <a:ext cx="265956" cy="365126"/>
          </a:xfrm>
          <a:prstGeom prst="rect">
            <a:avLst/>
          </a:prstGeom>
        </p:spPr>
      </p:pic>
      <p:pic>
        <p:nvPicPr>
          <p:cNvPr id="23" name="그림 22">
            <a:hlinkClick r:id="rId24" action="ppaction://hlinksldjump"/>
            <a:extLst>
              <a:ext uri="{FF2B5EF4-FFF2-40B4-BE49-F238E27FC236}">
                <a16:creationId xmlns:a16="http://schemas.microsoft.com/office/drawing/2014/main" id="{291C4220-2933-0C74-036B-BE39E065ED73}"/>
              </a:ext>
            </a:extLst>
          </p:cNvPr>
          <p:cNvPicPr>
            <a:picLocks noChangeAspect="1"/>
          </p:cNvPicPr>
          <p:nvPr userDrawn="1"/>
        </p:nvPicPr>
        <p:blipFill>
          <a:blip r:embed="rId27"/>
          <a:stretch>
            <a:fillRect/>
          </a:stretch>
        </p:blipFill>
        <p:spPr>
          <a:xfrm>
            <a:off x="32617" y="4010529"/>
            <a:ext cx="251800" cy="138776"/>
          </a:xfrm>
          <a:prstGeom prst="rect">
            <a:avLst/>
          </a:prstGeom>
        </p:spPr>
      </p:pic>
    </p:spTree>
    <p:extLst>
      <p:ext uri="{BB962C8B-B14F-4D97-AF65-F5344CB8AC3E}">
        <p14:creationId xmlns:p14="http://schemas.microsoft.com/office/powerpoint/2010/main" val="3328128098"/>
      </p:ext>
    </p:extLst>
  </p:cSld>
  <p:clrMap bg1="lt1" tx1="dk1" bg2="lt2" tx2="dk2" accent1="accent1" accent2="accent2" accent3="accent3" accent4="accent4" accent5="accent5" accent6="accent6" hlink="hlink" folHlink="folHlink"/>
  <p:sldLayoutIdLst>
    <p:sldLayoutId id="2147483649" r:id="rId1"/>
    <p:sldLayoutId id="2147483662" r:id="rId2"/>
    <p:sldLayoutId id="2147483650" r:id="rId3"/>
    <p:sldLayoutId id="2147483664" r:id="rId4"/>
    <p:sldLayoutId id="2147483660" r:id="rId5"/>
    <p:sldLayoutId id="2147483661" r:id="rId6"/>
    <p:sldLayoutId id="2147483651" r:id="rId7"/>
    <p:sldLayoutId id="2147483652" r:id="rId8"/>
    <p:sldLayoutId id="2147483653" r:id="rId9"/>
    <p:sldLayoutId id="2147483654" r:id="rId10"/>
    <p:sldLayoutId id="2147483655" r:id="rId11"/>
    <p:sldLayoutId id="2147483656" r:id="rId12"/>
    <p:sldLayoutId id="2147483657" r:id="rId13"/>
    <p:sldLayoutId id="2147483658" r:id="rId14"/>
    <p:sldLayoutId id="2147483659" r:id="rId15"/>
  </p:sldLayoutIdLst>
  <p:hf sldNum="0" hdr="0" ftr="0" dt="0"/>
  <p:txStyles>
    <p:titleStyle>
      <a:lvl1pPr algn="l" defTabSz="914400" rtl="0" eaLnBrk="1" latinLnBrk="1" hangingPunct="1">
        <a:lnSpc>
          <a:spcPct val="90000"/>
        </a:lnSpc>
        <a:spcBef>
          <a:spcPct val="0"/>
        </a:spcBef>
        <a:buNone/>
        <a:defRPr sz="4400" kern="1200">
          <a:solidFill>
            <a:schemeClr val="tx1"/>
          </a:solidFill>
          <a:latin typeface="나눔바른고딕" panose="020B0603020101020101" pitchFamily="50" charset="-127"/>
          <a:ea typeface="나눔바른고딕" panose="020B0603020101020101" pitchFamily="50" charset="-127"/>
          <a:cs typeface="+mj-cs"/>
        </a:defRPr>
      </a:lvl1pPr>
    </p:titleStyle>
    <p:bodyStyle>
      <a:lvl1pPr marL="228600" indent="-228600" algn="l" defTabSz="914400" rtl="0" eaLnBrk="1" latinLnBrk="1" hangingPunct="1">
        <a:lnSpc>
          <a:spcPct val="90000"/>
        </a:lnSpc>
        <a:spcBef>
          <a:spcPts val="1000"/>
        </a:spcBef>
        <a:buFont typeface="Arial" panose="020B0604020202020204" pitchFamily="34" charset="0"/>
        <a:buChar char="•"/>
        <a:defRPr sz="2800" kern="1200">
          <a:solidFill>
            <a:schemeClr val="tx1"/>
          </a:solidFill>
          <a:latin typeface="나눔바른고딕" panose="020B0603020101020101" pitchFamily="50" charset="-127"/>
          <a:ea typeface="나눔바른고딕" panose="020B0603020101020101" pitchFamily="50" charset="-127"/>
          <a:cs typeface="+mn-cs"/>
        </a:defRPr>
      </a:lvl1pPr>
      <a:lvl2pPr marL="685800" indent="-228600" algn="l" defTabSz="914400" rtl="0" eaLnBrk="1" latinLnBrk="1" hangingPunct="1">
        <a:lnSpc>
          <a:spcPct val="90000"/>
        </a:lnSpc>
        <a:spcBef>
          <a:spcPts val="500"/>
        </a:spcBef>
        <a:buFont typeface="맑은 고딕" panose="020B0503020000020004" pitchFamily="50" charset="-127"/>
        <a:buChar char="ￚ"/>
        <a:defRPr sz="2800" kern="1200">
          <a:solidFill>
            <a:schemeClr val="tx1"/>
          </a:solidFill>
          <a:latin typeface="나눔바른고딕" panose="020B0603020101020101" pitchFamily="50" charset="-127"/>
          <a:ea typeface="나눔바른고딕" panose="020B0603020101020101" pitchFamily="50" charset="-127"/>
          <a:cs typeface="+mn-cs"/>
        </a:defRPr>
      </a:lvl2pPr>
      <a:lvl3pPr marL="1143000" indent="-228600" algn="l" defTabSz="914400" rtl="0" eaLnBrk="1" latinLnBrk="1" hangingPunct="1">
        <a:lnSpc>
          <a:spcPct val="90000"/>
        </a:lnSpc>
        <a:spcBef>
          <a:spcPts val="500"/>
        </a:spcBef>
        <a:buFont typeface="Wingdings" panose="05000000000000000000" pitchFamily="2" charset="2"/>
        <a:buChar char="Ø"/>
        <a:defRPr sz="2800" kern="1200">
          <a:solidFill>
            <a:schemeClr val="tx1"/>
          </a:solidFill>
          <a:latin typeface="나눔바른고딕" panose="020B0603020101020101" pitchFamily="50" charset="-127"/>
          <a:ea typeface="나눔바른고딕" panose="020B0603020101020101" pitchFamily="50" charset="-127"/>
          <a:cs typeface="+mn-cs"/>
        </a:defRPr>
      </a:lvl3pPr>
      <a:lvl4pPr marL="1600200" indent="-228600" algn="l" defTabSz="914400" rtl="0" eaLnBrk="1" latinLnBrk="1" hangingPunct="1">
        <a:lnSpc>
          <a:spcPct val="90000"/>
        </a:lnSpc>
        <a:spcBef>
          <a:spcPts val="500"/>
        </a:spcBef>
        <a:buFont typeface="Wingdings" panose="05000000000000000000" pitchFamily="2" charset="2"/>
        <a:buChar char="Ø"/>
        <a:defRPr sz="2800" kern="1200">
          <a:solidFill>
            <a:schemeClr val="tx1"/>
          </a:solidFill>
          <a:latin typeface="나눔바른고딕" panose="020B0603020101020101" pitchFamily="50" charset="-127"/>
          <a:ea typeface="나눔바른고딕" panose="020B0603020101020101" pitchFamily="50" charset="-127"/>
          <a:cs typeface="+mn-cs"/>
        </a:defRPr>
      </a:lvl4pPr>
      <a:lvl5pPr marL="2057400" indent="-228600" algn="l" defTabSz="914400" rtl="0" eaLnBrk="1" latinLnBrk="1" hangingPunct="1">
        <a:lnSpc>
          <a:spcPct val="90000"/>
        </a:lnSpc>
        <a:spcBef>
          <a:spcPts val="500"/>
        </a:spcBef>
        <a:buFont typeface="Wingdings" panose="05000000000000000000" pitchFamily="2" charset="2"/>
        <a:buChar char="Ø"/>
        <a:defRPr sz="2800" kern="1200">
          <a:solidFill>
            <a:schemeClr val="tx1"/>
          </a:solidFill>
          <a:latin typeface="나눔바른고딕" panose="020B0603020101020101" pitchFamily="50" charset="-127"/>
          <a:ea typeface="나눔바른고딕" panose="020B0603020101020101" pitchFamily="50" charset="-127"/>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slide" Target="slide5.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8.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8" Type="http://schemas.openxmlformats.org/officeDocument/2006/relationships/slide" Target="slide10.xml"/><Relationship Id="rId13" Type="http://schemas.openxmlformats.org/officeDocument/2006/relationships/slide" Target="slide20.xml"/><Relationship Id="rId18" Type="http://schemas.openxmlformats.org/officeDocument/2006/relationships/hyperlink" Target="https://sooseongcom.com/post/jeoljeong3" TargetMode="External"/><Relationship Id="rId3" Type="http://schemas.openxmlformats.org/officeDocument/2006/relationships/slide" Target="slide6.xml"/><Relationship Id="rId7" Type="http://schemas.openxmlformats.org/officeDocument/2006/relationships/slide" Target="slide8.xml"/><Relationship Id="rId12" Type="http://schemas.openxmlformats.org/officeDocument/2006/relationships/slide" Target="slide18.xml"/><Relationship Id="rId17" Type="http://schemas.openxmlformats.org/officeDocument/2006/relationships/image" Target="../media/image5.png"/><Relationship Id="rId2" Type="http://schemas.openxmlformats.org/officeDocument/2006/relationships/slide" Target="slide3.xml"/><Relationship Id="rId16"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slide" Target="slide5.xml"/><Relationship Id="rId11" Type="http://schemas.openxmlformats.org/officeDocument/2006/relationships/slide" Target="slide15.xml"/><Relationship Id="rId5" Type="http://schemas.openxmlformats.org/officeDocument/2006/relationships/slide" Target="slide4.xml"/><Relationship Id="rId15" Type="http://schemas.openxmlformats.org/officeDocument/2006/relationships/slide" Target="slide23.xml"/><Relationship Id="rId10" Type="http://schemas.openxmlformats.org/officeDocument/2006/relationships/slide" Target="slide13.xml"/><Relationship Id="rId4" Type="http://schemas.openxmlformats.org/officeDocument/2006/relationships/slide" Target="slide7.xml"/><Relationship Id="rId9" Type="http://schemas.openxmlformats.org/officeDocument/2006/relationships/slide" Target="slide9.xml"/><Relationship Id="rId14" Type="http://schemas.openxmlformats.org/officeDocument/2006/relationships/slide" Target="slide22.xml"/></Relationships>
</file>

<file path=ppt/slides/_rels/slide2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slide" Target="slide23.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slide" Target="slide23.xml"/><Relationship Id="rId2" Type="http://schemas.openxmlformats.org/officeDocument/2006/relationships/image" Target="../media/image31.pn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slide" Target="slide24.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3.xml"/><Relationship Id="rId6" Type="http://schemas.openxmlformats.org/officeDocument/2006/relationships/image" Target="../media/image11.png"/><Relationship Id="rId5" Type="http://schemas.openxmlformats.org/officeDocument/2006/relationships/image" Target="../media/image10.png"/><Relationship Id="rId10" Type="http://schemas.openxmlformats.org/officeDocument/2006/relationships/slide" Target="slide7.xml"/><Relationship Id="rId4" Type="http://schemas.openxmlformats.org/officeDocument/2006/relationships/image" Target="../media/image9.png"/><Relationship Id="rId9"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image" Target="../media/image16.png"/><Relationship Id="rId1" Type="http://schemas.openxmlformats.org/officeDocument/2006/relationships/slideLayout" Target="../slideLayouts/slideLayout8.xml"/><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slide" Target="slide6.xml"/><Relationship Id="rId1" Type="http://schemas.openxmlformats.org/officeDocument/2006/relationships/slideLayout" Target="../slideLayouts/slideLayout3.xml"/><Relationship Id="rId4" Type="http://schemas.openxmlformats.org/officeDocument/2006/relationships/slide" Target="slide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제목 2">
            <a:extLst>
              <a:ext uri="{FF2B5EF4-FFF2-40B4-BE49-F238E27FC236}">
                <a16:creationId xmlns:a16="http://schemas.microsoft.com/office/drawing/2014/main" id="{24806D4C-9A14-8539-F975-2F295DAC59CB}"/>
              </a:ext>
            </a:extLst>
          </p:cNvPr>
          <p:cNvSpPr>
            <a:spLocks noGrp="1"/>
          </p:cNvSpPr>
          <p:nvPr>
            <p:ph type="ctrTitle"/>
          </p:nvPr>
        </p:nvSpPr>
        <p:spPr/>
        <p:txBody>
          <a:bodyPr/>
          <a:lstStyle/>
          <a:p>
            <a:r>
              <a:rPr lang="ko-KR" altLang="en-US" dirty="0"/>
              <a:t>절정</a:t>
            </a:r>
            <a:r>
              <a:rPr lang="en-US" altLang="ko-KR" dirty="0"/>
              <a:t>3 </a:t>
            </a:r>
            <a:r>
              <a:rPr lang="ko-KR" altLang="en-US" dirty="0"/>
              <a:t>사용설명서</a:t>
            </a:r>
          </a:p>
        </p:txBody>
      </p:sp>
      <p:sp>
        <p:nvSpPr>
          <p:cNvPr id="5" name="텍스트 개체 틀 4">
            <a:extLst>
              <a:ext uri="{FF2B5EF4-FFF2-40B4-BE49-F238E27FC236}">
                <a16:creationId xmlns:a16="http://schemas.microsoft.com/office/drawing/2014/main" id="{2F697EB7-00FB-F93F-9A19-95F00D704C59}"/>
              </a:ext>
            </a:extLst>
          </p:cNvPr>
          <p:cNvSpPr>
            <a:spLocks noGrp="1"/>
          </p:cNvSpPr>
          <p:nvPr>
            <p:ph type="body" sz="quarter" idx="13"/>
          </p:nvPr>
        </p:nvSpPr>
        <p:spPr/>
        <p:txBody>
          <a:bodyPr/>
          <a:lstStyle/>
          <a:p>
            <a:endParaRPr lang="ko-KR" altLang="en-US" dirty="0"/>
          </a:p>
        </p:txBody>
      </p:sp>
      <p:sp>
        <p:nvSpPr>
          <p:cNvPr id="6" name="TextBox 5">
            <a:extLst>
              <a:ext uri="{FF2B5EF4-FFF2-40B4-BE49-F238E27FC236}">
                <a16:creationId xmlns:a16="http://schemas.microsoft.com/office/drawing/2014/main" id="{6B67D8A6-0AA4-C166-36D7-72308C161F94}"/>
              </a:ext>
            </a:extLst>
          </p:cNvPr>
          <p:cNvSpPr txBox="1"/>
          <p:nvPr/>
        </p:nvSpPr>
        <p:spPr>
          <a:xfrm>
            <a:off x="422366" y="6346763"/>
            <a:ext cx="8294914" cy="523220"/>
          </a:xfrm>
          <a:prstGeom prst="rect">
            <a:avLst/>
          </a:prstGeom>
          <a:noFill/>
        </p:spPr>
        <p:txBody>
          <a:bodyPr wrap="square">
            <a:spAutoFit/>
          </a:bodyPr>
          <a:lstStyle/>
          <a:p>
            <a:pPr marL="0" indent="0">
              <a:buNone/>
            </a:pPr>
            <a:r>
              <a:rPr lang="ko-KR" altLang="en-US" sz="2800" dirty="0">
                <a:latin typeface="나눔바른고딕" panose="020B0603020101020101" pitchFamily="50" charset="-127"/>
                <a:ea typeface="나눔바른고딕" panose="020B0603020101020101" pitchFamily="50" charset="-127"/>
              </a:rPr>
              <a:t>☜목차를 보시려면 클릭하십시오</a:t>
            </a:r>
            <a:r>
              <a:rPr lang="en-US" altLang="ko-KR" sz="2800" dirty="0">
                <a:latin typeface="나눔바른고딕" panose="020B0603020101020101" pitchFamily="50" charset="-127"/>
                <a:ea typeface="나눔바른고딕" panose="020B0603020101020101" pitchFamily="50" charset="-127"/>
              </a:rPr>
              <a:t>.</a:t>
            </a:r>
            <a:endParaRPr lang="ko-KR" altLang="en-US" sz="2800" dirty="0">
              <a:latin typeface="나눔바른고딕" panose="020B0603020101020101" pitchFamily="50" charset="-127"/>
              <a:ea typeface="나눔바른고딕" panose="020B0603020101020101" pitchFamily="50" charset="-127"/>
            </a:endParaRPr>
          </a:p>
        </p:txBody>
      </p:sp>
      <p:sp>
        <p:nvSpPr>
          <p:cNvPr id="2" name="오른쪽 중괄호 1">
            <a:extLst>
              <a:ext uri="{FF2B5EF4-FFF2-40B4-BE49-F238E27FC236}">
                <a16:creationId xmlns:a16="http://schemas.microsoft.com/office/drawing/2014/main" id="{D393CA75-A873-F754-54DE-2B3089DA60E6}"/>
              </a:ext>
            </a:extLst>
          </p:cNvPr>
          <p:cNvSpPr/>
          <p:nvPr/>
        </p:nvSpPr>
        <p:spPr>
          <a:xfrm>
            <a:off x="422366" y="3230880"/>
            <a:ext cx="631371" cy="2387600"/>
          </a:xfrm>
          <a:prstGeom prst="rightBrace">
            <a:avLst/>
          </a:prstGeom>
          <a:ln w="57150"/>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a:p>
        </p:txBody>
      </p:sp>
      <p:sp>
        <p:nvSpPr>
          <p:cNvPr id="7" name="TextBox 6">
            <a:extLst>
              <a:ext uri="{FF2B5EF4-FFF2-40B4-BE49-F238E27FC236}">
                <a16:creationId xmlns:a16="http://schemas.microsoft.com/office/drawing/2014/main" id="{A49069E1-DA05-9515-C777-5BA55EDEEB8D}"/>
              </a:ext>
            </a:extLst>
          </p:cNvPr>
          <p:cNvSpPr txBox="1"/>
          <p:nvPr/>
        </p:nvSpPr>
        <p:spPr>
          <a:xfrm>
            <a:off x="1171303" y="4163070"/>
            <a:ext cx="8294914" cy="523220"/>
          </a:xfrm>
          <a:prstGeom prst="rect">
            <a:avLst/>
          </a:prstGeom>
          <a:noFill/>
        </p:spPr>
        <p:txBody>
          <a:bodyPr wrap="square">
            <a:spAutoFit/>
          </a:bodyPr>
          <a:lstStyle/>
          <a:p>
            <a:pPr marL="0" indent="0">
              <a:buNone/>
            </a:pPr>
            <a:r>
              <a:rPr lang="ko-KR" altLang="en-US" sz="2800" dirty="0">
                <a:latin typeface="나눔바른고딕" panose="020B0603020101020101" pitchFamily="50" charset="-127"/>
                <a:ea typeface="나눔바른고딕" panose="020B0603020101020101" pitchFamily="50" charset="-127"/>
              </a:rPr>
              <a:t>주요 메뉴 모음입니다</a:t>
            </a:r>
            <a:r>
              <a:rPr lang="en-US" altLang="ko-KR" sz="2800" dirty="0">
                <a:latin typeface="나눔바른고딕" panose="020B0603020101020101" pitchFamily="50" charset="-127"/>
                <a:ea typeface="나눔바른고딕" panose="020B0603020101020101" pitchFamily="50" charset="-127"/>
              </a:rPr>
              <a:t>.</a:t>
            </a:r>
            <a:endParaRPr lang="ko-KR" altLang="en-US" sz="2800" dirty="0">
              <a:latin typeface="나눔바른고딕" panose="020B0603020101020101" pitchFamily="50" charset="-127"/>
              <a:ea typeface="나눔바른고딕" panose="020B0603020101020101" pitchFamily="50" charset="-127"/>
            </a:endParaRPr>
          </a:p>
        </p:txBody>
      </p:sp>
    </p:spTree>
    <p:extLst>
      <p:ext uri="{BB962C8B-B14F-4D97-AF65-F5344CB8AC3E}">
        <p14:creationId xmlns:p14="http://schemas.microsoft.com/office/powerpoint/2010/main" val="408738993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3635A1A2-9C5D-F4AE-4B66-A571CF201B44}"/>
              </a:ext>
            </a:extLst>
          </p:cNvPr>
          <p:cNvSpPr>
            <a:spLocks noGrp="1"/>
          </p:cNvSpPr>
          <p:nvPr>
            <p:ph type="title"/>
          </p:nvPr>
        </p:nvSpPr>
        <p:spPr/>
        <p:txBody>
          <a:bodyPr/>
          <a:lstStyle/>
          <a:p>
            <a:r>
              <a:rPr lang="ko-KR" altLang="en-US" dirty="0"/>
              <a:t>테마 만들기</a:t>
            </a:r>
          </a:p>
        </p:txBody>
      </p:sp>
      <p:sp>
        <p:nvSpPr>
          <p:cNvPr id="5" name="내용 개체 틀 4">
            <a:extLst>
              <a:ext uri="{FF2B5EF4-FFF2-40B4-BE49-F238E27FC236}">
                <a16:creationId xmlns:a16="http://schemas.microsoft.com/office/drawing/2014/main" id="{7EB1561D-9E3A-D23C-38B3-ECC77A81D523}"/>
              </a:ext>
            </a:extLst>
          </p:cNvPr>
          <p:cNvSpPr>
            <a:spLocks noGrp="1"/>
          </p:cNvSpPr>
          <p:nvPr>
            <p:ph idx="1"/>
          </p:nvPr>
        </p:nvSpPr>
        <p:spPr/>
        <p:txBody>
          <a:bodyPr>
            <a:normAutofit/>
          </a:bodyPr>
          <a:lstStyle/>
          <a:p>
            <a:pPr marL="514350" indent="-514350">
              <a:buAutoNum type="arabicPeriod"/>
            </a:pPr>
            <a:r>
              <a:rPr lang="ko-KR" altLang="en-US" dirty="0">
                <a:hlinkClick r:id="rId2" action="ppaction://hlinksldjump"/>
              </a:rPr>
              <a:t>슬라이드 마스터</a:t>
            </a:r>
            <a:r>
              <a:rPr lang="ko-KR" altLang="en-US" dirty="0"/>
              <a:t>에 들어갑니다</a:t>
            </a:r>
            <a:r>
              <a:rPr lang="en-US" altLang="ko-KR" dirty="0"/>
              <a:t>.</a:t>
            </a:r>
          </a:p>
          <a:p>
            <a:pPr marL="514350" indent="-514350">
              <a:buAutoNum type="arabicPeriod"/>
            </a:pPr>
            <a:endParaRPr lang="en-US" altLang="ko-KR" dirty="0"/>
          </a:p>
          <a:p>
            <a:pPr marL="514350" indent="-514350">
              <a:buAutoNum type="arabicPeriod"/>
            </a:pPr>
            <a:endParaRPr lang="en-US" altLang="ko-KR" dirty="0"/>
          </a:p>
          <a:p>
            <a:pPr marL="514350" indent="-514350">
              <a:buAutoNum type="arabicPeriod"/>
            </a:pPr>
            <a:endParaRPr lang="en-US" altLang="ko-KR" dirty="0"/>
          </a:p>
          <a:p>
            <a:pPr marL="514350" indent="-514350">
              <a:buAutoNum type="arabicPeriod"/>
            </a:pPr>
            <a:endParaRPr lang="en-US" altLang="ko-KR" dirty="0"/>
          </a:p>
          <a:p>
            <a:pPr marL="514350" indent="-514350">
              <a:buAutoNum type="arabicPeriod"/>
            </a:pPr>
            <a:endParaRPr lang="en-US" altLang="ko-KR" dirty="0"/>
          </a:p>
          <a:p>
            <a:pPr marL="514350" indent="-514350">
              <a:buAutoNum type="arabicPeriod"/>
            </a:pPr>
            <a:endParaRPr lang="en-US" altLang="ko-KR" dirty="0"/>
          </a:p>
          <a:p>
            <a:pPr marL="514350" indent="-514350">
              <a:buAutoNum type="arabicPeriod"/>
            </a:pPr>
            <a:r>
              <a:rPr lang="ko-KR" altLang="en-US" dirty="0"/>
              <a:t>기존에 있던 슬라이드 마스터 레이아웃</a:t>
            </a:r>
            <a:r>
              <a:rPr lang="en-US" altLang="ko-KR" dirty="0"/>
              <a:t>(</a:t>
            </a:r>
            <a:r>
              <a:rPr lang="ko-KR" altLang="en-US" dirty="0"/>
              <a:t>테마</a:t>
            </a:r>
            <a:r>
              <a:rPr lang="en-US" altLang="ko-KR" dirty="0"/>
              <a:t>)</a:t>
            </a:r>
            <a:r>
              <a:rPr lang="ko-KR" altLang="en-US" dirty="0"/>
              <a:t>을 복제합니다</a:t>
            </a:r>
            <a:r>
              <a:rPr lang="en-US" altLang="ko-KR" dirty="0"/>
              <a:t>.</a:t>
            </a:r>
          </a:p>
        </p:txBody>
      </p:sp>
      <p:sp>
        <p:nvSpPr>
          <p:cNvPr id="4" name="텍스트 개체 틀 3">
            <a:extLst>
              <a:ext uri="{FF2B5EF4-FFF2-40B4-BE49-F238E27FC236}">
                <a16:creationId xmlns:a16="http://schemas.microsoft.com/office/drawing/2014/main" id="{63EA403A-C302-3210-8C84-BAA30A7ABCFF}"/>
              </a:ext>
            </a:extLst>
          </p:cNvPr>
          <p:cNvSpPr>
            <a:spLocks noGrp="1"/>
          </p:cNvSpPr>
          <p:nvPr>
            <p:ph type="body" sz="quarter" idx="13"/>
          </p:nvPr>
        </p:nvSpPr>
        <p:spPr/>
        <p:txBody>
          <a:bodyPr/>
          <a:lstStyle/>
          <a:p>
            <a:r>
              <a:rPr lang="ko-KR" altLang="en-US" dirty="0"/>
              <a:t>테마 만들기</a:t>
            </a:r>
          </a:p>
        </p:txBody>
      </p:sp>
      <p:sp>
        <p:nvSpPr>
          <p:cNvPr id="8" name="사각형: 둥근 모서리 7">
            <a:extLst>
              <a:ext uri="{FF2B5EF4-FFF2-40B4-BE49-F238E27FC236}">
                <a16:creationId xmlns:a16="http://schemas.microsoft.com/office/drawing/2014/main" id="{B789C7C4-6503-8F8B-C6A3-B153E04DBA92}"/>
              </a:ext>
            </a:extLst>
          </p:cNvPr>
          <p:cNvSpPr/>
          <p:nvPr/>
        </p:nvSpPr>
        <p:spPr>
          <a:xfrm>
            <a:off x="8520433" y="6220909"/>
            <a:ext cx="1384666" cy="361801"/>
          </a:xfrm>
          <a:prstGeom prst="roundRect">
            <a:avLst/>
          </a:prstGeom>
          <a:solidFill>
            <a:schemeClr val="bg1"/>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o-KR" altLang="en-US" dirty="0">
                <a:solidFill>
                  <a:schemeClr val="bg1">
                    <a:lumMod val="50000"/>
                  </a:schemeClr>
                </a:solidFill>
                <a:latin typeface="나눔바른고딕" panose="020B0603020101020101" pitchFamily="50" charset="-127"/>
                <a:ea typeface="나눔바른고딕" panose="020B0603020101020101" pitchFamily="50" charset="-127"/>
              </a:rPr>
              <a:t>이전</a:t>
            </a:r>
          </a:p>
        </p:txBody>
      </p:sp>
      <p:pic>
        <p:nvPicPr>
          <p:cNvPr id="10" name="그림 9">
            <a:extLst>
              <a:ext uri="{FF2B5EF4-FFF2-40B4-BE49-F238E27FC236}">
                <a16:creationId xmlns:a16="http://schemas.microsoft.com/office/drawing/2014/main" id="{62F59554-A3C9-0F50-2197-56F6B456A3CE}"/>
              </a:ext>
            </a:extLst>
          </p:cNvPr>
          <p:cNvPicPr>
            <a:picLocks noChangeAspect="1"/>
          </p:cNvPicPr>
          <p:nvPr/>
        </p:nvPicPr>
        <p:blipFill>
          <a:blip r:embed="rId3"/>
          <a:stretch>
            <a:fillRect/>
          </a:stretch>
        </p:blipFill>
        <p:spPr>
          <a:xfrm>
            <a:off x="3373953" y="2333898"/>
            <a:ext cx="5444094" cy="3061062"/>
          </a:xfrm>
          <a:prstGeom prst="rect">
            <a:avLst/>
          </a:prstGeom>
        </p:spPr>
      </p:pic>
      <p:sp>
        <p:nvSpPr>
          <p:cNvPr id="11" name="화살표: 왼쪽 10">
            <a:extLst>
              <a:ext uri="{FF2B5EF4-FFF2-40B4-BE49-F238E27FC236}">
                <a16:creationId xmlns:a16="http://schemas.microsoft.com/office/drawing/2014/main" id="{08A73A6B-29F9-599D-9D3D-5BA37937AD47}"/>
              </a:ext>
            </a:extLst>
          </p:cNvPr>
          <p:cNvSpPr/>
          <p:nvPr/>
        </p:nvSpPr>
        <p:spPr>
          <a:xfrm>
            <a:off x="4632960" y="3840480"/>
            <a:ext cx="182880" cy="130629"/>
          </a:xfrm>
          <a:prstGeom prst="leftArrow">
            <a:avLst/>
          </a:prstGeom>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solidFill>
                <a:schemeClr val="tx1"/>
              </a:solidFill>
              <a:latin typeface="나눔바른고딕" panose="020B0603020101020101" pitchFamily="50" charset="-127"/>
              <a:ea typeface="나눔바른고딕" panose="020B0603020101020101" pitchFamily="50" charset="-127"/>
            </a:endParaRPr>
          </a:p>
        </p:txBody>
      </p:sp>
    </p:spTree>
    <p:extLst>
      <p:ext uri="{BB962C8B-B14F-4D97-AF65-F5344CB8AC3E}">
        <p14:creationId xmlns:p14="http://schemas.microsoft.com/office/powerpoint/2010/main" val="384224038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a:extLst>
              <a:ext uri="{FF2B5EF4-FFF2-40B4-BE49-F238E27FC236}">
                <a16:creationId xmlns:a16="http://schemas.microsoft.com/office/drawing/2014/main" id="{E63FA73B-B073-FB47-C6C4-449E6AC89405}"/>
              </a:ext>
            </a:extLst>
          </p:cNvPr>
          <p:cNvSpPr>
            <a:spLocks noGrp="1"/>
          </p:cNvSpPr>
          <p:nvPr>
            <p:ph idx="1"/>
          </p:nvPr>
        </p:nvSpPr>
        <p:spPr>
          <a:xfrm>
            <a:off x="838200" y="3779519"/>
            <a:ext cx="10515600" cy="2397443"/>
          </a:xfrm>
        </p:spPr>
        <p:txBody>
          <a:bodyPr/>
          <a:lstStyle/>
          <a:p>
            <a:pPr marL="0" indent="0">
              <a:buNone/>
            </a:pPr>
            <a:r>
              <a:rPr lang="en-US" altLang="ko-KR" dirty="0"/>
              <a:t>3. </a:t>
            </a:r>
            <a:r>
              <a:rPr lang="ko-KR" altLang="en-US" dirty="0"/>
              <a:t>복제한 마스터를 오른쪽 클릭하고 </a:t>
            </a:r>
            <a:r>
              <a:rPr lang="ko-KR" altLang="en-US" b="1" dirty="0"/>
              <a:t>마스터 이름 바꾸기</a:t>
            </a:r>
            <a:r>
              <a:rPr lang="ko-KR" altLang="en-US" dirty="0"/>
              <a:t>를 클릭합니다</a:t>
            </a:r>
            <a:r>
              <a:rPr lang="en-US" altLang="ko-KR" dirty="0"/>
              <a:t>.</a:t>
            </a:r>
          </a:p>
          <a:p>
            <a:pPr marL="0" indent="0">
              <a:buNone/>
            </a:pPr>
            <a:r>
              <a:rPr lang="en-US" altLang="ko-KR" dirty="0"/>
              <a:t>4. </a:t>
            </a:r>
            <a:r>
              <a:rPr lang="ko-KR" altLang="en-US" dirty="0"/>
              <a:t>원하는 테마 이름을 입력합니다</a:t>
            </a:r>
            <a:r>
              <a:rPr lang="en-US" altLang="ko-KR" dirty="0"/>
              <a:t>.</a:t>
            </a:r>
            <a:endParaRPr lang="ko-KR" altLang="en-US" dirty="0"/>
          </a:p>
        </p:txBody>
      </p:sp>
      <p:sp>
        <p:nvSpPr>
          <p:cNvPr id="4" name="텍스트 개체 틀 3">
            <a:extLst>
              <a:ext uri="{FF2B5EF4-FFF2-40B4-BE49-F238E27FC236}">
                <a16:creationId xmlns:a16="http://schemas.microsoft.com/office/drawing/2014/main" id="{56125B42-6DEF-C782-2C6F-81EBE2663623}"/>
              </a:ext>
            </a:extLst>
          </p:cNvPr>
          <p:cNvSpPr>
            <a:spLocks noGrp="1"/>
          </p:cNvSpPr>
          <p:nvPr>
            <p:ph type="body" sz="quarter" idx="13"/>
          </p:nvPr>
        </p:nvSpPr>
        <p:spPr/>
        <p:txBody>
          <a:bodyPr/>
          <a:lstStyle/>
          <a:p>
            <a:endParaRPr lang="ko-KR" altLang="en-US"/>
          </a:p>
        </p:txBody>
      </p:sp>
      <p:grpSp>
        <p:nvGrpSpPr>
          <p:cNvPr id="9" name="그룹 8">
            <a:extLst>
              <a:ext uri="{FF2B5EF4-FFF2-40B4-BE49-F238E27FC236}">
                <a16:creationId xmlns:a16="http://schemas.microsoft.com/office/drawing/2014/main" id="{E46996E0-0BFE-7788-EE89-8566F0748437}"/>
              </a:ext>
            </a:extLst>
          </p:cNvPr>
          <p:cNvGrpSpPr/>
          <p:nvPr/>
        </p:nvGrpSpPr>
        <p:grpSpPr>
          <a:xfrm>
            <a:off x="3267891" y="365126"/>
            <a:ext cx="5823858" cy="3274592"/>
            <a:chOff x="838200" y="365126"/>
            <a:chExt cx="5823858" cy="3274592"/>
          </a:xfrm>
        </p:grpSpPr>
        <p:pic>
          <p:nvPicPr>
            <p:cNvPr id="8" name="그림 7">
              <a:extLst>
                <a:ext uri="{FF2B5EF4-FFF2-40B4-BE49-F238E27FC236}">
                  <a16:creationId xmlns:a16="http://schemas.microsoft.com/office/drawing/2014/main" id="{3AED036F-747F-FCF0-E240-4919FA952AEE}"/>
                </a:ext>
              </a:extLst>
            </p:cNvPr>
            <p:cNvPicPr>
              <a:picLocks noChangeAspect="1"/>
            </p:cNvPicPr>
            <p:nvPr/>
          </p:nvPicPr>
          <p:blipFill>
            <a:blip r:embed="rId2"/>
            <a:stretch>
              <a:fillRect/>
            </a:stretch>
          </p:blipFill>
          <p:spPr>
            <a:xfrm>
              <a:off x="838200" y="365126"/>
              <a:ext cx="5823858" cy="3274592"/>
            </a:xfrm>
            <a:prstGeom prst="rect">
              <a:avLst/>
            </a:prstGeom>
          </p:spPr>
        </p:pic>
        <p:pic>
          <p:nvPicPr>
            <p:cNvPr id="6" name="그림 5">
              <a:extLst>
                <a:ext uri="{FF2B5EF4-FFF2-40B4-BE49-F238E27FC236}">
                  <a16:creationId xmlns:a16="http://schemas.microsoft.com/office/drawing/2014/main" id="{8A608035-DF53-F39A-AFA8-1D630599028F}"/>
                </a:ext>
              </a:extLst>
            </p:cNvPr>
            <p:cNvPicPr>
              <a:picLocks noChangeAspect="1"/>
            </p:cNvPicPr>
            <p:nvPr/>
          </p:nvPicPr>
          <p:blipFill>
            <a:blip r:embed="rId3"/>
            <a:srcRect r="61009"/>
            <a:stretch>
              <a:fillRect/>
            </a:stretch>
          </p:blipFill>
          <p:spPr>
            <a:xfrm>
              <a:off x="838201" y="365126"/>
              <a:ext cx="2270760" cy="3274592"/>
            </a:xfrm>
            <a:prstGeom prst="rect">
              <a:avLst/>
            </a:prstGeom>
          </p:spPr>
        </p:pic>
      </p:grpSp>
      <p:sp>
        <p:nvSpPr>
          <p:cNvPr id="12" name="타원 11">
            <a:extLst>
              <a:ext uri="{FF2B5EF4-FFF2-40B4-BE49-F238E27FC236}">
                <a16:creationId xmlns:a16="http://schemas.microsoft.com/office/drawing/2014/main" id="{072F987A-A142-9559-F843-9596E94C66D9}"/>
              </a:ext>
            </a:extLst>
          </p:cNvPr>
          <p:cNvSpPr/>
          <p:nvPr/>
        </p:nvSpPr>
        <p:spPr>
          <a:xfrm>
            <a:off x="3704408" y="2099990"/>
            <a:ext cx="226423" cy="226423"/>
          </a:xfrm>
          <a:prstGeom prst="ellipse">
            <a:avLst/>
          </a:prstGeom>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100" dirty="0">
                <a:solidFill>
                  <a:schemeClr val="tx1"/>
                </a:solidFill>
                <a:latin typeface="나눔바른고딕" panose="020B0603020101020101" pitchFamily="50" charset="-127"/>
                <a:ea typeface="나눔바른고딕" panose="020B0603020101020101" pitchFamily="50" charset="-127"/>
              </a:rPr>
              <a:t>3</a:t>
            </a:r>
            <a:endParaRPr lang="ko-KR" altLang="en-US" sz="1100" dirty="0">
              <a:solidFill>
                <a:schemeClr val="tx1"/>
              </a:solidFill>
              <a:latin typeface="나눔바른고딕" panose="020B0603020101020101" pitchFamily="50" charset="-127"/>
              <a:ea typeface="나눔바른고딕" panose="020B0603020101020101" pitchFamily="50" charset="-127"/>
            </a:endParaRPr>
          </a:p>
        </p:txBody>
      </p:sp>
      <p:sp>
        <p:nvSpPr>
          <p:cNvPr id="13" name="타원 12">
            <a:extLst>
              <a:ext uri="{FF2B5EF4-FFF2-40B4-BE49-F238E27FC236}">
                <a16:creationId xmlns:a16="http://schemas.microsoft.com/office/drawing/2014/main" id="{EBD42782-50DF-0719-4EB6-B173ABB9497B}"/>
              </a:ext>
            </a:extLst>
          </p:cNvPr>
          <p:cNvSpPr/>
          <p:nvPr/>
        </p:nvSpPr>
        <p:spPr>
          <a:xfrm>
            <a:off x="6179820" y="1775999"/>
            <a:ext cx="226423" cy="226423"/>
          </a:xfrm>
          <a:prstGeom prst="ellipse">
            <a:avLst/>
          </a:prstGeom>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100" dirty="0">
                <a:solidFill>
                  <a:schemeClr val="tx1"/>
                </a:solidFill>
                <a:latin typeface="나눔바른고딕" panose="020B0603020101020101" pitchFamily="50" charset="-127"/>
                <a:ea typeface="나눔바른고딕" panose="020B0603020101020101" pitchFamily="50" charset="-127"/>
              </a:rPr>
              <a:t>4</a:t>
            </a:r>
            <a:endParaRPr lang="ko-KR" altLang="en-US" sz="1100" dirty="0">
              <a:solidFill>
                <a:schemeClr val="tx1"/>
              </a:solidFill>
              <a:latin typeface="나눔바른고딕" panose="020B0603020101020101" pitchFamily="50" charset="-127"/>
              <a:ea typeface="나눔바른고딕" panose="020B0603020101020101" pitchFamily="50" charset="-127"/>
            </a:endParaRPr>
          </a:p>
        </p:txBody>
      </p:sp>
    </p:spTree>
    <p:extLst>
      <p:ext uri="{BB962C8B-B14F-4D97-AF65-F5344CB8AC3E}">
        <p14:creationId xmlns:p14="http://schemas.microsoft.com/office/powerpoint/2010/main" val="32698477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a:extLst>
              <a:ext uri="{FF2B5EF4-FFF2-40B4-BE49-F238E27FC236}">
                <a16:creationId xmlns:a16="http://schemas.microsoft.com/office/drawing/2014/main" id="{7B7093EE-C774-32AE-A23A-41140F8D5081}"/>
              </a:ext>
            </a:extLst>
          </p:cNvPr>
          <p:cNvSpPr>
            <a:spLocks noGrp="1"/>
          </p:cNvSpPr>
          <p:nvPr>
            <p:ph idx="1"/>
          </p:nvPr>
        </p:nvSpPr>
        <p:spPr>
          <a:xfrm>
            <a:off x="838200" y="1639152"/>
            <a:ext cx="10515600" cy="4537810"/>
          </a:xfrm>
        </p:spPr>
        <p:txBody>
          <a:bodyPr>
            <a:normAutofit/>
          </a:bodyPr>
          <a:lstStyle/>
          <a:p>
            <a:pPr marL="0" indent="0">
              <a:buNone/>
            </a:pPr>
            <a:r>
              <a:rPr lang="en-US" altLang="ko-KR" dirty="0"/>
              <a:t>5. </a:t>
            </a:r>
            <a:r>
              <a:rPr lang="ko-KR" altLang="en-US" dirty="0"/>
              <a:t>슬라이드 마스터 탭에서 </a:t>
            </a:r>
            <a:r>
              <a:rPr lang="ko-KR" altLang="en-US" b="1" dirty="0"/>
              <a:t>보존</a:t>
            </a:r>
            <a:r>
              <a:rPr lang="ko-KR" altLang="en-US" dirty="0"/>
              <a:t>을 설정해 두어야 해당 테마가 자동으로 삭제되지 않습니다</a:t>
            </a:r>
            <a:r>
              <a:rPr lang="en-US" altLang="ko-KR" dirty="0"/>
              <a:t>.</a:t>
            </a:r>
          </a:p>
        </p:txBody>
      </p:sp>
      <p:sp>
        <p:nvSpPr>
          <p:cNvPr id="4" name="텍스트 개체 틀 3">
            <a:extLst>
              <a:ext uri="{FF2B5EF4-FFF2-40B4-BE49-F238E27FC236}">
                <a16:creationId xmlns:a16="http://schemas.microsoft.com/office/drawing/2014/main" id="{57BCE301-395C-4C25-3F08-14085E956582}"/>
              </a:ext>
            </a:extLst>
          </p:cNvPr>
          <p:cNvSpPr>
            <a:spLocks noGrp="1"/>
          </p:cNvSpPr>
          <p:nvPr>
            <p:ph type="body" sz="quarter" idx="13"/>
          </p:nvPr>
        </p:nvSpPr>
        <p:spPr/>
        <p:txBody>
          <a:bodyPr/>
          <a:lstStyle/>
          <a:p>
            <a:endParaRPr lang="ko-KR" altLang="en-US"/>
          </a:p>
        </p:txBody>
      </p:sp>
      <p:pic>
        <p:nvPicPr>
          <p:cNvPr id="8" name="그림 7">
            <a:extLst>
              <a:ext uri="{FF2B5EF4-FFF2-40B4-BE49-F238E27FC236}">
                <a16:creationId xmlns:a16="http://schemas.microsoft.com/office/drawing/2014/main" id="{E24B9768-0390-5791-7DCE-241CEDA931B9}"/>
              </a:ext>
            </a:extLst>
          </p:cNvPr>
          <p:cNvPicPr>
            <a:picLocks noChangeAspect="1"/>
          </p:cNvPicPr>
          <p:nvPr/>
        </p:nvPicPr>
        <p:blipFill>
          <a:blip r:embed="rId2"/>
          <a:srcRect b="55328"/>
          <a:stretch>
            <a:fillRect/>
          </a:stretch>
        </p:blipFill>
        <p:spPr>
          <a:xfrm>
            <a:off x="958568" y="537754"/>
            <a:ext cx="10075192" cy="928769"/>
          </a:xfrm>
          <a:prstGeom prst="rect">
            <a:avLst/>
          </a:prstGeom>
        </p:spPr>
      </p:pic>
      <p:sp>
        <p:nvSpPr>
          <p:cNvPr id="9" name="사각형: 둥근 모서리 8">
            <a:extLst>
              <a:ext uri="{FF2B5EF4-FFF2-40B4-BE49-F238E27FC236}">
                <a16:creationId xmlns:a16="http://schemas.microsoft.com/office/drawing/2014/main" id="{45557B5C-D579-055F-A86B-CE5B3B5907AB}"/>
              </a:ext>
            </a:extLst>
          </p:cNvPr>
          <p:cNvSpPr/>
          <p:nvPr/>
        </p:nvSpPr>
        <p:spPr>
          <a:xfrm>
            <a:off x="9969134" y="6220909"/>
            <a:ext cx="1384666" cy="361801"/>
          </a:xfrm>
          <a:prstGeom prst="roundRect">
            <a:avLst/>
          </a:prstGeom>
          <a:solidFill>
            <a:schemeClr val="bg1"/>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o-KR" altLang="en-US" dirty="0">
                <a:solidFill>
                  <a:schemeClr val="bg1">
                    <a:lumMod val="50000"/>
                  </a:schemeClr>
                </a:solidFill>
                <a:latin typeface="나눔바른고딕" panose="020B0603020101020101" pitchFamily="50" charset="-127"/>
                <a:ea typeface="나눔바른고딕" panose="020B0603020101020101" pitchFamily="50" charset="-127"/>
              </a:rPr>
              <a:t>다음</a:t>
            </a:r>
          </a:p>
        </p:txBody>
      </p:sp>
      <p:sp>
        <p:nvSpPr>
          <p:cNvPr id="10" name="액자 9">
            <a:extLst>
              <a:ext uri="{FF2B5EF4-FFF2-40B4-BE49-F238E27FC236}">
                <a16:creationId xmlns:a16="http://schemas.microsoft.com/office/drawing/2014/main" id="{FBC6384F-6955-8D04-9EF1-E7C8D7E4830E}"/>
              </a:ext>
            </a:extLst>
          </p:cNvPr>
          <p:cNvSpPr/>
          <p:nvPr/>
        </p:nvSpPr>
        <p:spPr>
          <a:xfrm>
            <a:off x="1663337" y="1175657"/>
            <a:ext cx="444137" cy="290866"/>
          </a:xfrm>
          <a:prstGeom prst="frame">
            <a:avLst/>
          </a:prstGeom>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solidFill>
                <a:schemeClr val="tx1"/>
              </a:solidFill>
              <a:latin typeface="나눔바른고딕" panose="020B0603020101020101" pitchFamily="50" charset="-127"/>
              <a:ea typeface="나눔바른고딕" panose="020B0603020101020101" pitchFamily="50" charset="-127"/>
            </a:endParaRPr>
          </a:p>
        </p:txBody>
      </p:sp>
    </p:spTree>
    <p:extLst>
      <p:ext uri="{BB962C8B-B14F-4D97-AF65-F5344CB8AC3E}">
        <p14:creationId xmlns:p14="http://schemas.microsoft.com/office/powerpoint/2010/main" val="28033553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BF257342-F1EE-62FA-1F99-747B1600C66F}"/>
              </a:ext>
            </a:extLst>
          </p:cNvPr>
          <p:cNvSpPr>
            <a:spLocks noGrp="1"/>
          </p:cNvSpPr>
          <p:nvPr>
            <p:ph type="title"/>
          </p:nvPr>
        </p:nvSpPr>
        <p:spPr/>
        <p:txBody>
          <a:bodyPr/>
          <a:lstStyle/>
          <a:p>
            <a:r>
              <a:rPr lang="ko-KR" altLang="en-US" dirty="0"/>
              <a:t>         절정 메뉴 편집하기</a:t>
            </a:r>
          </a:p>
        </p:txBody>
      </p:sp>
      <p:sp>
        <p:nvSpPr>
          <p:cNvPr id="3" name="내용 개체 틀 2">
            <a:extLst>
              <a:ext uri="{FF2B5EF4-FFF2-40B4-BE49-F238E27FC236}">
                <a16:creationId xmlns:a16="http://schemas.microsoft.com/office/drawing/2014/main" id="{F626C64E-B9A2-6CD5-186B-29B2D187027E}"/>
              </a:ext>
            </a:extLst>
          </p:cNvPr>
          <p:cNvSpPr>
            <a:spLocks noGrp="1"/>
          </p:cNvSpPr>
          <p:nvPr>
            <p:ph idx="1"/>
          </p:nvPr>
        </p:nvSpPr>
        <p:spPr/>
        <p:txBody>
          <a:bodyPr/>
          <a:lstStyle/>
          <a:p>
            <a:r>
              <a:rPr lang="ko-KR" altLang="en-US" dirty="0"/>
              <a:t>절정 메뉴는 </a:t>
            </a:r>
            <a:r>
              <a:rPr lang="en-US" altLang="ko-KR" dirty="0"/>
              <a:t>Windows</a:t>
            </a:r>
            <a:r>
              <a:rPr lang="ko-KR" altLang="en-US" dirty="0"/>
              <a:t>의 시작 메뉴와 비슷합니다</a:t>
            </a:r>
            <a:r>
              <a:rPr lang="en-US" altLang="ko-KR" dirty="0"/>
              <a:t>. </a:t>
            </a:r>
            <a:r>
              <a:rPr lang="ko-KR" altLang="en-US" dirty="0"/>
              <a:t>왼쪽 아래의 절정 메뉴 아이콘을 클릭하면 들어갈 수 있는 메뉴입니다</a:t>
            </a:r>
            <a:r>
              <a:rPr lang="en-US" altLang="ko-KR" dirty="0"/>
              <a:t>.</a:t>
            </a:r>
          </a:p>
          <a:p>
            <a:r>
              <a:rPr lang="ko-KR" altLang="en-US" dirty="0"/>
              <a:t>절정 메뉴 슬라이드는 숨기기 처리되어 있습니다</a:t>
            </a:r>
            <a:r>
              <a:rPr lang="en-US" altLang="ko-KR" dirty="0"/>
              <a:t>. PPT </a:t>
            </a:r>
            <a:r>
              <a:rPr lang="ko-KR" altLang="en-US" dirty="0"/>
              <a:t>발표 시 키보드의 방향키로 접근할 수 없습니다</a:t>
            </a:r>
            <a:r>
              <a:rPr lang="en-US" altLang="ko-KR" dirty="0"/>
              <a:t>. </a:t>
            </a:r>
            <a:r>
              <a:rPr lang="ko-KR" altLang="en-US" dirty="0"/>
              <a:t>또한 </a:t>
            </a:r>
            <a:r>
              <a:rPr lang="en-US" altLang="ko-KR" dirty="0"/>
              <a:t>PDF </a:t>
            </a:r>
            <a:r>
              <a:rPr lang="ko-KR" altLang="en-US" dirty="0"/>
              <a:t>내보내기 시 기본적으로 포함되지 않습니다</a:t>
            </a:r>
            <a:r>
              <a:rPr lang="en-US" altLang="ko-KR" dirty="0"/>
              <a:t>.</a:t>
            </a:r>
            <a:endParaRPr lang="ko-KR" altLang="en-US" dirty="0"/>
          </a:p>
        </p:txBody>
      </p:sp>
      <p:sp>
        <p:nvSpPr>
          <p:cNvPr id="5" name="텍스트 개체 틀 4">
            <a:extLst>
              <a:ext uri="{FF2B5EF4-FFF2-40B4-BE49-F238E27FC236}">
                <a16:creationId xmlns:a16="http://schemas.microsoft.com/office/drawing/2014/main" id="{9F069AFC-3F9C-F1F5-4D49-E736375E5B8D}"/>
              </a:ext>
            </a:extLst>
          </p:cNvPr>
          <p:cNvSpPr>
            <a:spLocks noGrp="1"/>
          </p:cNvSpPr>
          <p:nvPr>
            <p:ph type="body" sz="quarter" idx="13"/>
          </p:nvPr>
        </p:nvSpPr>
        <p:spPr/>
        <p:txBody>
          <a:bodyPr/>
          <a:lstStyle/>
          <a:p>
            <a:r>
              <a:rPr lang="ko-KR" altLang="en-US" dirty="0"/>
              <a:t>절정 메뉴 편집하기</a:t>
            </a:r>
          </a:p>
        </p:txBody>
      </p:sp>
      <p:sp>
        <p:nvSpPr>
          <p:cNvPr id="7" name="사각형: 둥근 모서리 6">
            <a:extLst>
              <a:ext uri="{FF2B5EF4-FFF2-40B4-BE49-F238E27FC236}">
                <a16:creationId xmlns:a16="http://schemas.microsoft.com/office/drawing/2014/main" id="{8EC16C0F-0DA6-DD09-8C72-C7BE7BA3F0D0}"/>
              </a:ext>
            </a:extLst>
          </p:cNvPr>
          <p:cNvSpPr/>
          <p:nvPr/>
        </p:nvSpPr>
        <p:spPr>
          <a:xfrm>
            <a:off x="8520433" y="6220909"/>
            <a:ext cx="1384666" cy="361801"/>
          </a:xfrm>
          <a:prstGeom prst="roundRect">
            <a:avLst/>
          </a:prstGeom>
          <a:solidFill>
            <a:schemeClr val="bg1"/>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o-KR" altLang="en-US" dirty="0">
                <a:solidFill>
                  <a:schemeClr val="bg1">
                    <a:lumMod val="50000"/>
                  </a:schemeClr>
                </a:solidFill>
                <a:latin typeface="나눔바른고딕" panose="020B0603020101020101" pitchFamily="50" charset="-127"/>
                <a:ea typeface="나눔바른고딕" panose="020B0603020101020101" pitchFamily="50" charset="-127"/>
              </a:rPr>
              <a:t>이전</a:t>
            </a:r>
          </a:p>
        </p:txBody>
      </p:sp>
      <p:grpSp>
        <p:nvGrpSpPr>
          <p:cNvPr id="8" name="그룹 7">
            <a:extLst>
              <a:ext uri="{FF2B5EF4-FFF2-40B4-BE49-F238E27FC236}">
                <a16:creationId xmlns:a16="http://schemas.microsoft.com/office/drawing/2014/main" id="{F6710822-C426-B033-A6C3-E0DD3E3E7244}"/>
              </a:ext>
            </a:extLst>
          </p:cNvPr>
          <p:cNvGrpSpPr/>
          <p:nvPr/>
        </p:nvGrpSpPr>
        <p:grpSpPr>
          <a:xfrm>
            <a:off x="919649" y="732731"/>
            <a:ext cx="1071982" cy="590349"/>
            <a:chOff x="2552667" y="5645694"/>
            <a:chExt cx="1071982" cy="590349"/>
          </a:xfrm>
        </p:grpSpPr>
        <p:sp>
          <p:nvSpPr>
            <p:cNvPr id="9" name="직사각형 8">
              <a:extLst>
                <a:ext uri="{FF2B5EF4-FFF2-40B4-BE49-F238E27FC236}">
                  <a16:creationId xmlns:a16="http://schemas.microsoft.com/office/drawing/2014/main" id="{EEBEE53E-8D65-EA5A-63BC-F806015DF120}"/>
                </a:ext>
              </a:extLst>
            </p:cNvPr>
            <p:cNvSpPr/>
            <p:nvPr/>
          </p:nvSpPr>
          <p:spPr>
            <a:xfrm>
              <a:off x="2552863" y="5645695"/>
              <a:ext cx="1071786" cy="580558"/>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err="1">
                <a:solidFill>
                  <a:schemeClr val="tx1"/>
                </a:solidFill>
              </a:endParaRPr>
            </a:p>
          </p:txBody>
        </p:sp>
        <p:sp>
          <p:nvSpPr>
            <p:cNvPr id="14" name="직사각형 13">
              <a:extLst>
                <a:ext uri="{FF2B5EF4-FFF2-40B4-BE49-F238E27FC236}">
                  <a16:creationId xmlns:a16="http://schemas.microsoft.com/office/drawing/2014/main" id="{88734654-730F-7427-FFD6-219CEA41F61A}"/>
                </a:ext>
              </a:extLst>
            </p:cNvPr>
            <p:cNvSpPr/>
            <p:nvPr/>
          </p:nvSpPr>
          <p:spPr>
            <a:xfrm>
              <a:off x="2552667" y="5645694"/>
              <a:ext cx="26224" cy="590349"/>
            </a:xfrm>
            <a:prstGeom prst="rect">
              <a:avLst/>
            </a:prstGeom>
            <a:solidFill>
              <a:schemeClr val="accent1">
                <a:alpha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err="1">
                <a:solidFill>
                  <a:schemeClr val="tx1"/>
                </a:solidFill>
              </a:endParaRPr>
            </a:p>
          </p:txBody>
        </p:sp>
        <p:sp>
          <p:nvSpPr>
            <p:cNvPr id="11" name="직사각형 10">
              <a:extLst>
                <a:ext uri="{FF2B5EF4-FFF2-40B4-BE49-F238E27FC236}">
                  <a16:creationId xmlns:a16="http://schemas.microsoft.com/office/drawing/2014/main" id="{CFFD6F3C-2E82-DA1C-018C-A53FF8F7A923}"/>
                </a:ext>
              </a:extLst>
            </p:cNvPr>
            <p:cNvSpPr/>
            <p:nvPr/>
          </p:nvSpPr>
          <p:spPr>
            <a:xfrm>
              <a:off x="2669927" y="5684646"/>
              <a:ext cx="148513" cy="148513"/>
            </a:xfrm>
            <a:prstGeom prst="rect">
              <a:avLst/>
            </a:prstGeom>
            <a:solidFill>
              <a:schemeClr val="bg1">
                <a:lumMod val="8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err="1">
                <a:solidFill>
                  <a:schemeClr val="tx1"/>
                </a:solidFill>
              </a:endParaRPr>
            </a:p>
          </p:txBody>
        </p:sp>
        <p:sp>
          <p:nvSpPr>
            <p:cNvPr id="12" name="직사각형 11">
              <a:extLst>
                <a:ext uri="{FF2B5EF4-FFF2-40B4-BE49-F238E27FC236}">
                  <a16:creationId xmlns:a16="http://schemas.microsoft.com/office/drawing/2014/main" id="{DDF25E63-C37A-1BAD-BA31-2227401326FB}"/>
                </a:ext>
              </a:extLst>
            </p:cNvPr>
            <p:cNvSpPr/>
            <p:nvPr/>
          </p:nvSpPr>
          <p:spPr>
            <a:xfrm>
              <a:off x="2669927" y="5872765"/>
              <a:ext cx="148513" cy="148513"/>
            </a:xfrm>
            <a:prstGeom prst="rect">
              <a:avLst/>
            </a:prstGeom>
            <a:solidFill>
              <a:srgbClr val="FF0000"/>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err="1">
                <a:solidFill>
                  <a:schemeClr val="tx1"/>
                </a:solidFill>
              </a:endParaRPr>
            </a:p>
          </p:txBody>
        </p:sp>
        <p:sp>
          <p:nvSpPr>
            <p:cNvPr id="13" name="직사각형 12">
              <a:extLst>
                <a:ext uri="{FF2B5EF4-FFF2-40B4-BE49-F238E27FC236}">
                  <a16:creationId xmlns:a16="http://schemas.microsoft.com/office/drawing/2014/main" id="{854D64ED-B94A-4B1A-B4E6-BA6DA3AEAB43}"/>
                </a:ext>
              </a:extLst>
            </p:cNvPr>
            <p:cNvSpPr/>
            <p:nvPr/>
          </p:nvSpPr>
          <p:spPr>
            <a:xfrm>
              <a:off x="2878952" y="5684646"/>
              <a:ext cx="148513" cy="148513"/>
            </a:xfrm>
            <a:prstGeom prst="rect">
              <a:avLst/>
            </a:prstGeom>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err="1">
                <a:solidFill>
                  <a:schemeClr val="tx1"/>
                </a:solidFill>
              </a:endParaRPr>
            </a:p>
          </p:txBody>
        </p:sp>
      </p:grpSp>
    </p:spTree>
    <p:extLst>
      <p:ext uri="{BB962C8B-B14F-4D97-AF65-F5344CB8AC3E}">
        <p14:creationId xmlns:p14="http://schemas.microsoft.com/office/powerpoint/2010/main" val="18343391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D973DCF4-F89C-AAB3-5D47-250CCD42AFBF}"/>
              </a:ext>
            </a:extLst>
          </p:cNvPr>
          <p:cNvSpPr>
            <a:spLocks noGrp="1"/>
          </p:cNvSpPr>
          <p:nvPr>
            <p:ph type="title"/>
          </p:nvPr>
        </p:nvSpPr>
        <p:spPr/>
        <p:txBody>
          <a:bodyPr/>
          <a:lstStyle/>
          <a:p>
            <a:endParaRPr lang="ko-KR" altLang="en-US" dirty="0"/>
          </a:p>
        </p:txBody>
      </p:sp>
      <p:sp>
        <p:nvSpPr>
          <p:cNvPr id="3" name="내용 개체 틀 2">
            <a:extLst>
              <a:ext uri="{FF2B5EF4-FFF2-40B4-BE49-F238E27FC236}">
                <a16:creationId xmlns:a16="http://schemas.microsoft.com/office/drawing/2014/main" id="{8E27867B-3484-AE50-3990-E8A7FBFE6306}"/>
              </a:ext>
            </a:extLst>
          </p:cNvPr>
          <p:cNvSpPr>
            <a:spLocks noGrp="1"/>
          </p:cNvSpPr>
          <p:nvPr>
            <p:ph idx="1"/>
          </p:nvPr>
        </p:nvSpPr>
        <p:spPr>
          <a:xfrm>
            <a:off x="838200" y="3467757"/>
            <a:ext cx="10515600" cy="3159466"/>
          </a:xfrm>
        </p:spPr>
        <p:txBody>
          <a:bodyPr>
            <a:normAutofit lnSpcReduction="10000"/>
          </a:bodyPr>
          <a:lstStyle/>
          <a:p>
            <a:pPr marL="0" indent="0">
              <a:buNone/>
            </a:pPr>
            <a:r>
              <a:rPr lang="en-US" altLang="ko-KR" dirty="0"/>
              <a:t>1. 2</a:t>
            </a:r>
            <a:r>
              <a:rPr lang="ko-KR" altLang="en-US" dirty="0"/>
              <a:t>슬라이드로 들어갑니다</a:t>
            </a:r>
            <a:r>
              <a:rPr lang="en-US" altLang="ko-KR" dirty="0"/>
              <a:t>.</a:t>
            </a:r>
          </a:p>
          <a:p>
            <a:pPr marL="0" indent="0">
              <a:buNone/>
            </a:pPr>
            <a:r>
              <a:rPr lang="en-US" altLang="ko-KR" dirty="0"/>
              <a:t>2. </a:t>
            </a:r>
            <a:r>
              <a:rPr lang="ko-KR" altLang="en-US" dirty="0"/>
              <a:t>도형</a:t>
            </a:r>
            <a:r>
              <a:rPr lang="en-US" altLang="ko-KR" dirty="0"/>
              <a:t>(</a:t>
            </a:r>
            <a:r>
              <a:rPr lang="ko-KR" altLang="en-US" dirty="0"/>
              <a:t>예를 들면 사각형</a:t>
            </a:r>
            <a:r>
              <a:rPr lang="en-US" altLang="ko-KR" dirty="0"/>
              <a:t>)</a:t>
            </a:r>
            <a:r>
              <a:rPr lang="ko-KR" altLang="en-US" dirty="0"/>
              <a:t>과 아이콘으로 사용할 그림 등을 이용하여 아이콘을 만듭니다</a:t>
            </a:r>
            <a:r>
              <a:rPr lang="en-US" altLang="ko-KR" dirty="0"/>
              <a:t>.</a:t>
            </a:r>
          </a:p>
          <a:p>
            <a:pPr marL="0" indent="0">
              <a:buNone/>
            </a:pPr>
            <a:r>
              <a:rPr lang="en-US" altLang="ko-KR" dirty="0"/>
              <a:t>3. </a:t>
            </a:r>
            <a:r>
              <a:rPr lang="ko-KR" altLang="en-US" dirty="0"/>
              <a:t>해당 아이콘을 오른쪽 클릭하고 </a:t>
            </a:r>
            <a:r>
              <a:rPr lang="ko-KR" altLang="en-US" b="1" dirty="0"/>
              <a:t>링크</a:t>
            </a:r>
            <a:r>
              <a:rPr lang="ko-KR" altLang="en-US" dirty="0"/>
              <a:t>를 클릭합니다</a:t>
            </a:r>
            <a:r>
              <a:rPr lang="en-US" altLang="ko-KR" dirty="0"/>
              <a:t>.</a:t>
            </a:r>
          </a:p>
          <a:p>
            <a:pPr marL="0" indent="0">
              <a:buNone/>
            </a:pPr>
            <a:r>
              <a:rPr lang="en-US" altLang="ko-KR" dirty="0"/>
              <a:t>4. </a:t>
            </a:r>
            <a:r>
              <a:rPr lang="ko-KR" altLang="en-US" dirty="0"/>
              <a:t>연결할 슬라이드 또는 프로그램</a:t>
            </a:r>
            <a:r>
              <a:rPr lang="en-US" altLang="ko-KR" dirty="0"/>
              <a:t>, URL </a:t>
            </a:r>
            <a:r>
              <a:rPr lang="ko-KR" altLang="en-US" dirty="0"/>
              <a:t>등을 선택합니다</a:t>
            </a:r>
            <a:r>
              <a:rPr lang="en-US" altLang="ko-KR" dirty="0"/>
              <a:t>.(</a:t>
            </a:r>
            <a:r>
              <a:rPr lang="ko-KR" altLang="en-US" dirty="0"/>
              <a:t>여러 도형</a:t>
            </a:r>
            <a:r>
              <a:rPr lang="en-US" altLang="ko-KR" dirty="0"/>
              <a:t>, </a:t>
            </a:r>
            <a:r>
              <a:rPr lang="ko-KR" altLang="en-US" dirty="0"/>
              <a:t>사진으로 아이콘을 만들었다면 그룹화를 했더라도 하나 </a:t>
            </a:r>
            <a:r>
              <a:rPr lang="ko-KR" altLang="en-US" dirty="0" err="1"/>
              <a:t>하나</a:t>
            </a:r>
            <a:r>
              <a:rPr lang="ko-KR" altLang="en-US" dirty="0"/>
              <a:t> 직접 하이퍼링크 연결해 주어야 합니다</a:t>
            </a:r>
            <a:r>
              <a:rPr lang="en-US" altLang="ko-KR" dirty="0"/>
              <a:t>.</a:t>
            </a:r>
            <a:endParaRPr lang="ko-KR" altLang="en-US" dirty="0"/>
          </a:p>
        </p:txBody>
      </p:sp>
      <p:sp>
        <p:nvSpPr>
          <p:cNvPr id="4" name="텍스트 개체 틀 3">
            <a:extLst>
              <a:ext uri="{FF2B5EF4-FFF2-40B4-BE49-F238E27FC236}">
                <a16:creationId xmlns:a16="http://schemas.microsoft.com/office/drawing/2014/main" id="{5B48E7BF-2EE4-C253-E794-A8C406FAB8A9}"/>
              </a:ext>
            </a:extLst>
          </p:cNvPr>
          <p:cNvSpPr>
            <a:spLocks noGrp="1"/>
          </p:cNvSpPr>
          <p:nvPr>
            <p:ph type="body" sz="quarter" idx="13"/>
          </p:nvPr>
        </p:nvSpPr>
        <p:spPr/>
        <p:txBody>
          <a:bodyPr/>
          <a:lstStyle/>
          <a:p>
            <a:r>
              <a:rPr lang="ko-KR" altLang="en-US" dirty="0"/>
              <a:t>절정 메뉴 편집하기</a:t>
            </a:r>
          </a:p>
        </p:txBody>
      </p:sp>
      <p:pic>
        <p:nvPicPr>
          <p:cNvPr id="8" name="그림 7">
            <a:extLst>
              <a:ext uri="{FF2B5EF4-FFF2-40B4-BE49-F238E27FC236}">
                <a16:creationId xmlns:a16="http://schemas.microsoft.com/office/drawing/2014/main" id="{B79E1299-DD20-9964-6A73-12815AF5E256}"/>
              </a:ext>
            </a:extLst>
          </p:cNvPr>
          <p:cNvPicPr>
            <a:picLocks noChangeAspect="1"/>
          </p:cNvPicPr>
          <p:nvPr/>
        </p:nvPicPr>
        <p:blipFill>
          <a:blip r:embed="rId2"/>
          <a:stretch>
            <a:fillRect/>
          </a:stretch>
        </p:blipFill>
        <p:spPr>
          <a:xfrm>
            <a:off x="6202698" y="446495"/>
            <a:ext cx="4669935" cy="2623322"/>
          </a:xfrm>
          <a:prstGeom prst="rect">
            <a:avLst/>
          </a:prstGeom>
        </p:spPr>
      </p:pic>
      <p:sp>
        <p:nvSpPr>
          <p:cNvPr id="11" name="타원 10">
            <a:extLst>
              <a:ext uri="{FF2B5EF4-FFF2-40B4-BE49-F238E27FC236}">
                <a16:creationId xmlns:a16="http://schemas.microsoft.com/office/drawing/2014/main" id="{A18B5785-4994-DFB9-2E4F-5B8FF29F9601}"/>
              </a:ext>
            </a:extLst>
          </p:cNvPr>
          <p:cNvSpPr/>
          <p:nvPr/>
        </p:nvSpPr>
        <p:spPr>
          <a:xfrm>
            <a:off x="8311242" y="1577475"/>
            <a:ext cx="226423" cy="226423"/>
          </a:xfrm>
          <a:prstGeom prst="ellipse">
            <a:avLst/>
          </a:prstGeom>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100" dirty="0">
                <a:solidFill>
                  <a:schemeClr val="tx1"/>
                </a:solidFill>
                <a:latin typeface="나눔바른고딕" panose="020B0603020101020101" pitchFamily="50" charset="-127"/>
                <a:ea typeface="나눔바른고딕" panose="020B0603020101020101" pitchFamily="50" charset="-127"/>
              </a:rPr>
              <a:t>4</a:t>
            </a:r>
            <a:endParaRPr lang="ko-KR" altLang="en-US" sz="1100" dirty="0">
              <a:solidFill>
                <a:schemeClr val="tx1"/>
              </a:solidFill>
              <a:latin typeface="나눔바른고딕" panose="020B0603020101020101" pitchFamily="50" charset="-127"/>
              <a:ea typeface="나눔바른고딕" panose="020B0603020101020101" pitchFamily="50" charset="-127"/>
            </a:endParaRPr>
          </a:p>
        </p:txBody>
      </p:sp>
      <p:pic>
        <p:nvPicPr>
          <p:cNvPr id="7" name="그림 6">
            <a:extLst>
              <a:ext uri="{FF2B5EF4-FFF2-40B4-BE49-F238E27FC236}">
                <a16:creationId xmlns:a16="http://schemas.microsoft.com/office/drawing/2014/main" id="{FC0EA6CD-0D36-AFDD-788C-F30A57679E77}"/>
              </a:ext>
            </a:extLst>
          </p:cNvPr>
          <p:cNvPicPr>
            <a:picLocks noChangeAspect="1"/>
          </p:cNvPicPr>
          <p:nvPr/>
        </p:nvPicPr>
        <p:blipFill>
          <a:blip r:embed="rId3"/>
          <a:srcRect r="47071"/>
          <a:stretch>
            <a:fillRect/>
          </a:stretch>
        </p:blipFill>
        <p:spPr>
          <a:xfrm>
            <a:off x="1315354" y="54990"/>
            <a:ext cx="3079472" cy="3271392"/>
          </a:xfrm>
          <a:prstGeom prst="rect">
            <a:avLst/>
          </a:prstGeom>
        </p:spPr>
      </p:pic>
      <p:sp>
        <p:nvSpPr>
          <p:cNvPr id="12" name="타원 11">
            <a:extLst>
              <a:ext uri="{FF2B5EF4-FFF2-40B4-BE49-F238E27FC236}">
                <a16:creationId xmlns:a16="http://schemas.microsoft.com/office/drawing/2014/main" id="{1FDDDEC1-103A-A742-2617-3BF72F598A78}"/>
              </a:ext>
            </a:extLst>
          </p:cNvPr>
          <p:cNvSpPr/>
          <p:nvPr/>
        </p:nvSpPr>
        <p:spPr>
          <a:xfrm>
            <a:off x="1701437" y="1272127"/>
            <a:ext cx="226423" cy="226423"/>
          </a:xfrm>
          <a:prstGeom prst="ellipse">
            <a:avLst/>
          </a:prstGeom>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100" dirty="0">
                <a:solidFill>
                  <a:schemeClr val="tx1"/>
                </a:solidFill>
                <a:latin typeface="나눔바른고딕" panose="020B0603020101020101" pitchFamily="50" charset="-127"/>
                <a:ea typeface="나눔바른고딕" panose="020B0603020101020101" pitchFamily="50" charset="-127"/>
              </a:rPr>
              <a:t>1</a:t>
            </a:r>
            <a:endParaRPr lang="ko-KR" altLang="en-US" sz="1100" dirty="0">
              <a:solidFill>
                <a:schemeClr val="tx1"/>
              </a:solidFill>
              <a:latin typeface="나눔바른고딕" panose="020B0603020101020101" pitchFamily="50" charset="-127"/>
              <a:ea typeface="나눔바른고딕" panose="020B0603020101020101" pitchFamily="50" charset="-127"/>
            </a:endParaRPr>
          </a:p>
        </p:txBody>
      </p:sp>
      <p:sp>
        <p:nvSpPr>
          <p:cNvPr id="13" name="타원 12">
            <a:extLst>
              <a:ext uri="{FF2B5EF4-FFF2-40B4-BE49-F238E27FC236}">
                <a16:creationId xmlns:a16="http://schemas.microsoft.com/office/drawing/2014/main" id="{DBA8D3D8-635A-B36F-5FB3-BA9F2C8E73D3}"/>
              </a:ext>
            </a:extLst>
          </p:cNvPr>
          <p:cNvSpPr/>
          <p:nvPr/>
        </p:nvSpPr>
        <p:spPr>
          <a:xfrm>
            <a:off x="2605372" y="1158915"/>
            <a:ext cx="226423" cy="226423"/>
          </a:xfrm>
          <a:prstGeom prst="ellipse">
            <a:avLst/>
          </a:prstGeom>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100" dirty="0">
                <a:solidFill>
                  <a:schemeClr val="tx1"/>
                </a:solidFill>
                <a:latin typeface="나눔바른고딕" panose="020B0603020101020101" pitchFamily="50" charset="-127"/>
                <a:ea typeface="나눔바른고딕" panose="020B0603020101020101" pitchFamily="50" charset="-127"/>
              </a:rPr>
              <a:t>2</a:t>
            </a:r>
            <a:endParaRPr lang="ko-KR" altLang="en-US" sz="1100" dirty="0">
              <a:solidFill>
                <a:schemeClr val="tx1"/>
              </a:solidFill>
              <a:latin typeface="나눔바른고딕" panose="020B0603020101020101" pitchFamily="50" charset="-127"/>
              <a:ea typeface="나눔바른고딕" panose="020B0603020101020101" pitchFamily="50" charset="-127"/>
            </a:endParaRPr>
          </a:p>
        </p:txBody>
      </p:sp>
      <p:sp>
        <p:nvSpPr>
          <p:cNvPr id="14" name="타원 13">
            <a:extLst>
              <a:ext uri="{FF2B5EF4-FFF2-40B4-BE49-F238E27FC236}">
                <a16:creationId xmlns:a16="http://schemas.microsoft.com/office/drawing/2014/main" id="{2446D78C-E9BC-BFD5-FFB1-2E5545E6995A}"/>
              </a:ext>
            </a:extLst>
          </p:cNvPr>
          <p:cNvSpPr/>
          <p:nvPr/>
        </p:nvSpPr>
        <p:spPr>
          <a:xfrm>
            <a:off x="2874016" y="2267041"/>
            <a:ext cx="226423" cy="226423"/>
          </a:xfrm>
          <a:prstGeom prst="ellipse">
            <a:avLst/>
          </a:prstGeom>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100" dirty="0">
                <a:solidFill>
                  <a:schemeClr val="tx1"/>
                </a:solidFill>
                <a:latin typeface="나눔바른고딕" panose="020B0603020101020101" pitchFamily="50" charset="-127"/>
                <a:ea typeface="나눔바른고딕" panose="020B0603020101020101" pitchFamily="50" charset="-127"/>
              </a:rPr>
              <a:t>3</a:t>
            </a:r>
            <a:endParaRPr lang="ko-KR" altLang="en-US" sz="1100" dirty="0">
              <a:solidFill>
                <a:schemeClr val="tx1"/>
              </a:solidFill>
              <a:latin typeface="나눔바른고딕" panose="020B0603020101020101" pitchFamily="50" charset="-127"/>
              <a:ea typeface="나눔바른고딕" panose="020B0603020101020101" pitchFamily="50" charset="-127"/>
            </a:endParaRPr>
          </a:p>
        </p:txBody>
      </p:sp>
      <p:sp>
        <p:nvSpPr>
          <p:cNvPr id="16" name="사각형: 둥근 모서리 15">
            <a:extLst>
              <a:ext uri="{FF2B5EF4-FFF2-40B4-BE49-F238E27FC236}">
                <a16:creationId xmlns:a16="http://schemas.microsoft.com/office/drawing/2014/main" id="{92086EB2-B171-0142-46DD-C9AA826E982F}"/>
              </a:ext>
            </a:extLst>
          </p:cNvPr>
          <p:cNvSpPr/>
          <p:nvPr/>
        </p:nvSpPr>
        <p:spPr>
          <a:xfrm>
            <a:off x="9969134" y="6220909"/>
            <a:ext cx="1384666" cy="361801"/>
          </a:xfrm>
          <a:prstGeom prst="roundRect">
            <a:avLst/>
          </a:prstGeom>
          <a:solidFill>
            <a:schemeClr val="bg1"/>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o-KR" altLang="en-US" dirty="0">
                <a:solidFill>
                  <a:schemeClr val="bg1">
                    <a:lumMod val="50000"/>
                  </a:schemeClr>
                </a:solidFill>
                <a:latin typeface="나눔바른고딕" panose="020B0603020101020101" pitchFamily="50" charset="-127"/>
                <a:ea typeface="나눔바른고딕" panose="020B0603020101020101" pitchFamily="50" charset="-127"/>
              </a:rPr>
              <a:t>다음</a:t>
            </a:r>
          </a:p>
        </p:txBody>
      </p:sp>
    </p:spTree>
    <p:extLst>
      <p:ext uri="{BB962C8B-B14F-4D97-AF65-F5344CB8AC3E}">
        <p14:creationId xmlns:p14="http://schemas.microsoft.com/office/powerpoint/2010/main" val="23836753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DC8AFD5D-60BF-163D-CCEF-77C2554F0C99}"/>
              </a:ext>
            </a:extLst>
          </p:cNvPr>
          <p:cNvSpPr>
            <a:spLocks noGrp="1"/>
          </p:cNvSpPr>
          <p:nvPr>
            <p:ph type="title"/>
          </p:nvPr>
        </p:nvSpPr>
        <p:spPr/>
        <p:txBody>
          <a:bodyPr/>
          <a:lstStyle/>
          <a:p>
            <a:r>
              <a:rPr lang="ko-KR" altLang="en-US" dirty="0"/>
              <a:t>작업 표시줄</a:t>
            </a:r>
          </a:p>
        </p:txBody>
      </p:sp>
      <p:sp>
        <p:nvSpPr>
          <p:cNvPr id="3" name="내용 개체 틀 2">
            <a:extLst>
              <a:ext uri="{FF2B5EF4-FFF2-40B4-BE49-F238E27FC236}">
                <a16:creationId xmlns:a16="http://schemas.microsoft.com/office/drawing/2014/main" id="{D610D409-A618-39C4-B92F-7A5DF262D789}"/>
              </a:ext>
            </a:extLst>
          </p:cNvPr>
          <p:cNvSpPr>
            <a:spLocks noGrp="1"/>
          </p:cNvSpPr>
          <p:nvPr>
            <p:ph idx="1"/>
          </p:nvPr>
        </p:nvSpPr>
        <p:spPr/>
        <p:txBody>
          <a:bodyPr/>
          <a:lstStyle/>
          <a:p>
            <a:r>
              <a:rPr lang="ko-KR" altLang="en-US" dirty="0"/>
              <a:t>절정의 작업 표시줄은 </a:t>
            </a:r>
            <a:r>
              <a:rPr lang="en-US" altLang="ko-KR" dirty="0"/>
              <a:t>Windows</a:t>
            </a:r>
            <a:r>
              <a:rPr lang="ko-KR" altLang="en-US" dirty="0"/>
              <a:t>의 작업 표시줄과 비슷합니다</a:t>
            </a:r>
            <a:r>
              <a:rPr lang="en-US" altLang="ko-KR" dirty="0"/>
              <a:t>.</a:t>
            </a:r>
          </a:p>
          <a:p>
            <a:endParaRPr lang="en-US" altLang="ko-KR" dirty="0"/>
          </a:p>
          <a:p>
            <a:r>
              <a:rPr lang="ko-KR" altLang="en-US" dirty="0"/>
              <a:t>아이콘을 추가</a:t>
            </a:r>
            <a:r>
              <a:rPr lang="en-US" altLang="ko-KR" dirty="0"/>
              <a:t>/</a:t>
            </a:r>
            <a:r>
              <a:rPr lang="ko-KR" altLang="en-US" dirty="0"/>
              <a:t>변경</a:t>
            </a:r>
            <a:r>
              <a:rPr lang="en-US" altLang="ko-KR" dirty="0"/>
              <a:t>/</a:t>
            </a:r>
            <a:r>
              <a:rPr lang="ko-KR" altLang="en-US" dirty="0"/>
              <a:t>삭제하려면 아래의 과정을 따릅니다</a:t>
            </a:r>
            <a:r>
              <a:rPr lang="en-US" altLang="ko-KR" dirty="0"/>
              <a:t>.</a:t>
            </a:r>
          </a:p>
          <a:p>
            <a:pPr marL="0" indent="0">
              <a:buNone/>
            </a:pPr>
            <a:r>
              <a:rPr lang="en-US" altLang="ko-KR" dirty="0"/>
              <a:t>1. </a:t>
            </a:r>
            <a:r>
              <a:rPr lang="ko-KR" altLang="en-US" dirty="0">
                <a:hlinkClick r:id="rId2" action="ppaction://hlinksldjump"/>
              </a:rPr>
              <a:t>슬라이드 마스터</a:t>
            </a:r>
            <a:r>
              <a:rPr lang="ko-KR" altLang="en-US" dirty="0"/>
              <a:t>로 들어갑니다</a:t>
            </a:r>
            <a:r>
              <a:rPr lang="en-US" altLang="ko-KR" dirty="0"/>
              <a:t>.</a:t>
            </a:r>
          </a:p>
        </p:txBody>
      </p:sp>
      <p:sp>
        <p:nvSpPr>
          <p:cNvPr id="5" name="텍스트 개체 틀 4">
            <a:extLst>
              <a:ext uri="{FF2B5EF4-FFF2-40B4-BE49-F238E27FC236}">
                <a16:creationId xmlns:a16="http://schemas.microsoft.com/office/drawing/2014/main" id="{DB79E148-DC3E-4E1F-9E30-6F71F88A7348}"/>
              </a:ext>
            </a:extLst>
          </p:cNvPr>
          <p:cNvSpPr>
            <a:spLocks noGrp="1"/>
          </p:cNvSpPr>
          <p:nvPr>
            <p:ph type="body" sz="quarter" idx="13"/>
          </p:nvPr>
        </p:nvSpPr>
        <p:spPr/>
        <p:txBody>
          <a:bodyPr/>
          <a:lstStyle/>
          <a:p>
            <a:r>
              <a:rPr lang="ko-KR" altLang="en-US" dirty="0"/>
              <a:t>작업 표시줄</a:t>
            </a:r>
          </a:p>
        </p:txBody>
      </p:sp>
      <p:sp>
        <p:nvSpPr>
          <p:cNvPr id="6" name="사각형: 둥근 모서리 5">
            <a:extLst>
              <a:ext uri="{FF2B5EF4-FFF2-40B4-BE49-F238E27FC236}">
                <a16:creationId xmlns:a16="http://schemas.microsoft.com/office/drawing/2014/main" id="{B8763D67-23DA-4D69-BECD-DB71D296468E}"/>
              </a:ext>
            </a:extLst>
          </p:cNvPr>
          <p:cNvSpPr/>
          <p:nvPr/>
        </p:nvSpPr>
        <p:spPr>
          <a:xfrm>
            <a:off x="8520433" y="6220909"/>
            <a:ext cx="1384666" cy="361801"/>
          </a:xfrm>
          <a:prstGeom prst="roundRect">
            <a:avLst/>
          </a:prstGeom>
          <a:solidFill>
            <a:schemeClr val="bg1"/>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o-KR" altLang="en-US" dirty="0">
                <a:solidFill>
                  <a:schemeClr val="bg1">
                    <a:lumMod val="50000"/>
                  </a:schemeClr>
                </a:solidFill>
                <a:latin typeface="나눔바른고딕" panose="020B0603020101020101" pitchFamily="50" charset="-127"/>
                <a:ea typeface="나눔바른고딕" panose="020B0603020101020101" pitchFamily="50" charset="-127"/>
              </a:rPr>
              <a:t>이전</a:t>
            </a:r>
          </a:p>
        </p:txBody>
      </p:sp>
    </p:spTree>
    <p:extLst>
      <p:ext uri="{BB962C8B-B14F-4D97-AF65-F5344CB8AC3E}">
        <p14:creationId xmlns:p14="http://schemas.microsoft.com/office/powerpoint/2010/main" val="70722322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a:extLst>
              <a:ext uri="{FF2B5EF4-FFF2-40B4-BE49-F238E27FC236}">
                <a16:creationId xmlns:a16="http://schemas.microsoft.com/office/drawing/2014/main" id="{3C498E31-584B-6744-1A68-C05F04D1A74C}"/>
              </a:ext>
            </a:extLst>
          </p:cNvPr>
          <p:cNvSpPr>
            <a:spLocks noGrp="1"/>
          </p:cNvSpPr>
          <p:nvPr>
            <p:ph idx="1"/>
          </p:nvPr>
        </p:nvSpPr>
        <p:spPr>
          <a:xfrm>
            <a:off x="3378926" y="365125"/>
            <a:ext cx="7974874" cy="5811838"/>
          </a:xfrm>
        </p:spPr>
        <p:txBody>
          <a:bodyPr/>
          <a:lstStyle/>
          <a:p>
            <a:pPr marL="0" indent="0">
              <a:buNone/>
            </a:pPr>
            <a:r>
              <a:rPr lang="en-US" altLang="ko-KR" dirty="0"/>
              <a:t>2. </a:t>
            </a:r>
            <a:r>
              <a:rPr lang="ko-KR" altLang="en-US" dirty="0"/>
              <a:t>슬라이드 마스터에서 왼쪽의 레이아웃 </a:t>
            </a:r>
            <a:r>
              <a:rPr lang="ko-KR" altLang="en-US" dirty="0" err="1"/>
              <a:t>섬네일들</a:t>
            </a:r>
            <a:r>
              <a:rPr lang="ko-KR" altLang="en-US" dirty="0"/>
              <a:t> 중 작업 표시줄을 편집할 테마</a:t>
            </a:r>
            <a:r>
              <a:rPr lang="en-US" altLang="ko-KR" dirty="0"/>
              <a:t>(</a:t>
            </a:r>
            <a:r>
              <a:rPr lang="ko-KR" altLang="en-US" dirty="0"/>
              <a:t>슬라이드 마스터</a:t>
            </a:r>
            <a:r>
              <a:rPr lang="en-US" altLang="ko-KR" dirty="0"/>
              <a:t>)</a:t>
            </a:r>
            <a:r>
              <a:rPr lang="ko-KR" altLang="en-US" dirty="0"/>
              <a:t>의 맨 위에 있는 큰 레이아웃을 선택합니다</a:t>
            </a:r>
            <a:r>
              <a:rPr lang="en-US" altLang="ko-KR" dirty="0"/>
              <a:t>.</a:t>
            </a:r>
            <a:r>
              <a:rPr lang="ko-KR" altLang="en-US" dirty="0"/>
              <a:t> </a:t>
            </a:r>
            <a:r>
              <a:rPr lang="en-US" altLang="ko-KR" dirty="0"/>
              <a:t>(</a:t>
            </a:r>
            <a:r>
              <a:rPr lang="ko-KR" altLang="en-US" dirty="0"/>
              <a:t>왼쪽 사진 참고</a:t>
            </a:r>
            <a:r>
              <a:rPr lang="en-US" altLang="ko-KR" dirty="0"/>
              <a:t>)</a:t>
            </a:r>
          </a:p>
        </p:txBody>
      </p:sp>
      <p:sp>
        <p:nvSpPr>
          <p:cNvPr id="4" name="텍스트 개체 틀 3">
            <a:extLst>
              <a:ext uri="{FF2B5EF4-FFF2-40B4-BE49-F238E27FC236}">
                <a16:creationId xmlns:a16="http://schemas.microsoft.com/office/drawing/2014/main" id="{C97DBE71-3F70-49B5-A2E6-9E24B5D30508}"/>
              </a:ext>
            </a:extLst>
          </p:cNvPr>
          <p:cNvSpPr>
            <a:spLocks noGrp="1"/>
          </p:cNvSpPr>
          <p:nvPr>
            <p:ph type="body" sz="quarter" idx="13"/>
          </p:nvPr>
        </p:nvSpPr>
        <p:spPr/>
        <p:txBody>
          <a:bodyPr/>
          <a:lstStyle/>
          <a:p>
            <a:r>
              <a:rPr lang="ko-KR" altLang="en-US" dirty="0"/>
              <a:t>작업 표시줄</a:t>
            </a:r>
          </a:p>
        </p:txBody>
      </p:sp>
      <p:pic>
        <p:nvPicPr>
          <p:cNvPr id="6" name="그림 5">
            <a:extLst>
              <a:ext uri="{FF2B5EF4-FFF2-40B4-BE49-F238E27FC236}">
                <a16:creationId xmlns:a16="http://schemas.microsoft.com/office/drawing/2014/main" id="{1E7BDAE0-28E6-F4EA-56ED-176BBDD77BE3}"/>
              </a:ext>
            </a:extLst>
          </p:cNvPr>
          <p:cNvPicPr>
            <a:picLocks noChangeAspect="1"/>
          </p:cNvPicPr>
          <p:nvPr/>
        </p:nvPicPr>
        <p:blipFill>
          <a:blip r:embed="rId2"/>
          <a:srcRect b="43619"/>
          <a:stretch>
            <a:fillRect/>
          </a:stretch>
        </p:blipFill>
        <p:spPr>
          <a:xfrm>
            <a:off x="838200" y="365125"/>
            <a:ext cx="2302748" cy="3866606"/>
          </a:xfrm>
          <a:prstGeom prst="rect">
            <a:avLst/>
          </a:prstGeom>
        </p:spPr>
      </p:pic>
      <p:sp>
        <p:nvSpPr>
          <p:cNvPr id="7" name="직사각형 6">
            <a:extLst>
              <a:ext uri="{FF2B5EF4-FFF2-40B4-BE49-F238E27FC236}">
                <a16:creationId xmlns:a16="http://schemas.microsoft.com/office/drawing/2014/main" id="{703F6FFB-505D-683A-B032-7470D64F0756}"/>
              </a:ext>
            </a:extLst>
          </p:cNvPr>
          <p:cNvSpPr/>
          <p:nvPr/>
        </p:nvSpPr>
        <p:spPr>
          <a:xfrm>
            <a:off x="1530382" y="636894"/>
            <a:ext cx="1153037" cy="773896"/>
          </a:xfrm>
          <a:prstGeom prst="rect">
            <a:avLst/>
          </a:prstGeom>
          <a:solidFill>
            <a:schemeClr val="accent1">
              <a:alpha val="7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o-KR" altLang="en-US" sz="1100" dirty="0">
                <a:solidFill>
                  <a:schemeClr val="tx1"/>
                </a:solidFill>
              </a:rPr>
              <a:t>절정 기본 테마 의 작업표시줄</a:t>
            </a:r>
            <a:endParaRPr lang="en-US" altLang="ko-KR" sz="1100" dirty="0">
              <a:solidFill>
                <a:schemeClr val="tx1"/>
              </a:solidFill>
            </a:endParaRPr>
          </a:p>
          <a:p>
            <a:pPr algn="ctr"/>
            <a:r>
              <a:rPr lang="ko-KR" altLang="en-US" sz="1100" dirty="0">
                <a:solidFill>
                  <a:schemeClr val="tx1"/>
                </a:solidFill>
              </a:rPr>
              <a:t>편집하려면</a:t>
            </a:r>
            <a:endParaRPr lang="en-US" altLang="ko-KR" sz="1100" dirty="0">
              <a:solidFill>
                <a:schemeClr val="tx1"/>
              </a:solidFill>
            </a:endParaRPr>
          </a:p>
          <a:p>
            <a:pPr algn="ctr"/>
            <a:r>
              <a:rPr lang="ko-KR" altLang="en-US" sz="1100" dirty="0">
                <a:solidFill>
                  <a:schemeClr val="tx1"/>
                </a:solidFill>
              </a:rPr>
              <a:t>이것을 선택</a:t>
            </a:r>
          </a:p>
        </p:txBody>
      </p:sp>
    </p:spTree>
    <p:extLst>
      <p:ext uri="{BB962C8B-B14F-4D97-AF65-F5344CB8AC3E}">
        <p14:creationId xmlns:p14="http://schemas.microsoft.com/office/powerpoint/2010/main" val="7198825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그림 9">
            <a:extLst>
              <a:ext uri="{FF2B5EF4-FFF2-40B4-BE49-F238E27FC236}">
                <a16:creationId xmlns:a16="http://schemas.microsoft.com/office/drawing/2014/main" id="{EB087217-544C-50D7-C8CD-C22B643B3787}"/>
              </a:ext>
            </a:extLst>
          </p:cNvPr>
          <p:cNvPicPr>
            <a:picLocks noChangeAspect="1"/>
          </p:cNvPicPr>
          <p:nvPr/>
        </p:nvPicPr>
        <p:blipFill>
          <a:blip r:embed="rId2"/>
          <a:stretch>
            <a:fillRect/>
          </a:stretch>
        </p:blipFill>
        <p:spPr>
          <a:xfrm>
            <a:off x="2735161" y="117564"/>
            <a:ext cx="6233998" cy="3505202"/>
          </a:xfrm>
          <a:prstGeom prst="rect">
            <a:avLst/>
          </a:prstGeom>
        </p:spPr>
      </p:pic>
      <p:sp>
        <p:nvSpPr>
          <p:cNvPr id="3" name="내용 개체 틀 2">
            <a:extLst>
              <a:ext uri="{FF2B5EF4-FFF2-40B4-BE49-F238E27FC236}">
                <a16:creationId xmlns:a16="http://schemas.microsoft.com/office/drawing/2014/main" id="{9AC21802-6A94-AF55-62E6-84958782D709}"/>
              </a:ext>
            </a:extLst>
          </p:cNvPr>
          <p:cNvSpPr>
            <a:spLocks noGrp="1"/>
          </p:cNvSpPr>
          <p:nvPr>
            <p:ph idx="1"/>
          </p:nvPr>
        </p:nvSpPr>
        <p:spPr>
          <a:xfrm>
            <a:off x="838200" y="3762103"/>
            <a:ext cx="10515600" cy="2414860"/>
          </a:xfrm>
        </p:spPr>
        <p:txBody>
          <a:bodyPr/>
          <a:lstStyle/>
          <a:p>
            <a:pPr marL="0" indent="0">
              <a:buNone/>
            </a:pPr>
            <a:r>
              <a:rPr lang="en-US" altLang="ko-KR" dirty="0"/>
              <a:t>3. </a:t>
            </a:r>
            <a:r>
              <a:rPr lang="ko-KR" altLang="en-US" dirty="0"/>
              <a:t>도형</a:t>
            </a:r>
            <a:r>
              <a:rPr lang="en-US" altLang="ko-KR" dirty="0"/>
              <a:t>(</a:t>
            </a:r>
            <a:r>
              <a:rPr lang="ko-KR" altLang="en-US" dirty="0"/>
              <a:t>예를 들면 사각형</a:t>
            </a:r>
            <a:r>
              <a:rPr lang="en-US" altLang="ko-KR" dirty="0"/>
              <a:t>)</a:t>
            </a:r>
            <a:r>
              <a:rPr lang="ko-KR" altLang="en-US" dirty="0"/>
              <a:t>과 아이콘으로 사용할 그림 등을 이용하여 아이콘을 만듭니다</a:t>
            </a:r>
            <a:r>
              <a:rPr lang="en-US" altLang="ko-KR" dirty="0"/>
              <a:t>.</a:t>
            </a:r>
          </a:p>
          <a:p>
            <a:pPr marL="0" indent="0">
              <a:buNone/>
            </a:pPr>
            <a:r>
              <a:rPr lang="en-US" altLang="ko-KR" dirty="0"/>
              <a:t>4. </a:t>
            </a:r>
            <a:r>
              <a:rPr lang="ko-KR" altLang="en-US" dirty="0"/>
              <a:t>해당 아이콘을 오른쪽 클릭하고 하이퍼링크를 클릭해서 연결할 슬라이드를 선택하면 끝입니다</a:t>
            </a:r>
            <a:r>
              <a:rPr lang="en-US" altLang="ko-KR" dirty="0"/>
              <a:t>.(</a:t>
            </a:r>
            <a:r>
              <a:rPr lang="ko-KR" altLang="en-US" dirty="0"/>
              <a:t>여러 도형</a:t>
            </a:r>
            <a:r>
              <a:rPr lang="en-US" altLang="ko-KR" dirty="0"/>
              <a:t>, </a:t>
            </a:r>
            <a:r>
              <a:rPr lang="ko-KR" altLang="en-US" dirty="0"/>
              <a:t>사진으로 아이콘을 만들었다면 그룹화를 했더라도 하나 </a:t>
            </a:r>
            <a:r>
              <a:rPr lang="ko-KR" altLang="en-US" dirty="0" err="1"/>
              <a:t>하나</a:t>
            </a:r>
            <a:r>
              <a:rPr lang="ko-KR" altLang="en-US" dirty="0"/>
              <a:t> 직접 하이퍼링크 연결해 주어야 합니다</a:t>
            </a:r>
            <a:r>
              <a:rPr lang="en-US" altLang="ko-KR" dirty="0"/>
              <a:t>.)</a:t>
            </a:r>
            <a:endParaRPr lang="ko-KR" altLang="en-US" dirty="0"/>
          </a:p>
        </p:txBody>
      </p:sp>
      <p:sp>
        <p:nvSpPr>
          <p:cNvPr id="4" name="텍스트 개체 틀 3">
            <a:extLst>
              <a:ext uri="{FF2B5EF4-FFF2-40B4-BE49-F238E27FC236}">
                <a16:creationId xmlns:a16="http://schemas.microsoft.com/office/drawing/2014/main" id="{A36A996C-369E-349D-CD3B-AA034B68ADA0}"/>
              </a:ext>
            </a:extLst>
          </p:cNvPr>
          <p:cNvSpPr>
            <a:spLocks noGrp="1"/>
          </p:cNvSpPr>
          <p:nvPr>
            <p:ph type="body" sz="quarter" idx="13"/>
          </p:nvPr>
        </p:nvSpPr>
        <p:spPr/>
        <p:txBody>
          <a:bodyPr/>
          <a:lstStyle/>
          <a:p>
            <a:r>
              <a:rPr lang="ko-KR" altLang="en-US" dirty="0"/>
              <a:t>작업 표시줄</a:t>
            </a:r>
          </a:p>
        </p:txBody>
      </p:sp>
      <p:pic>
        <p:nvPicPr>
          <p:cNvPr id="8" name="그림 7">
            <a:extLst>
              <a:ext uri="{FF2B5EF4-FFF2-40B4-BE49-F238E27FC236}">
                <a16:creationId xmlns:a16="http://schemas.microsoft.com/office/drawing/2014/main" id="{484DE13F-B9EE-3502-2AC6-0923EA86F73D}"/>
              </a:ext>
            </a:extLst>
          </p:cNvPr>
          <p:cNvPicPr>
            <a:picLocks noChangeAspect="1"/>
          </p:cNvPicPr>
          <p:nvPr/>
        </p:nvPicPr>
        <p:blipFill>
          <a:blip r:embed="rId3"/>
          <a:srcRect r="52794"/>
          <a:stretch>
            <a:fillRect/>
          </a:stretch>
        </p:blipFill>
        <p:spPr>
          <a:xfrm>
            <a:off x="2735161" y="117564"/>
            <a:ext cx="2942828" cy="3505202"/>
          </a:xfrm>
          <a:prstGeom prst="rect">
            <a:avLst/>
          </a:prstGeom>
        </p:spPr>
      </p:pic>
      <p:sp>
        <p:nvSpPr>
          <p:cNvPr id="11" name="타원 10">
            <a:extLst>
              <a:ext uri="{FF2B5EF4-FFF2-40B4-BE49-F238E27FC236}">
                <a16:creationId xmlns:a16="http://schemas.microsoft.com/office/drawing/2014/main" id="{CEBAEA6D-138C-93EE-950E-83F4DE4C7C46}"/>
              </a:ext>
            </a:extLst>
          </p:cNvPr>
          <p:cNvSpPr/>
          <p:nvPr/>
        </p:nvSpPr>
        <p:spPr>
          <a:xfrm>
            <a:off x="3396343" y="1454332"/>
            <a:ext cx="618308" cy="618308"/>
          </a:xfrm>
          <a:prstGeom prst="ellipse">
            <a:avLst/>
          </a:prstGeom>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000" dirty="0">
                <a:solidFill>
                  <a:schemeClr val="tx1"/>
                </a:solidFill>
                <a:latin typeface="나눔바른고딕" panose="020B0603020101020101" pitchFamily="50" charset="-127"/>
                <a:ea typeface="나눔바른고딕" panose="020B0603020101020101" pitchFamily="50" charset="-127"/>
              </a:rPr>
              <a:t>4-1</a:t>
            </a:r>
            <a:endParaRPr lang="ko-KR" altLang="en-US" sz="1000" dirty="0">
              <a:solidFill>
                <a:schemeClr val="tx1"/>
              </a:solidFill>
              <a:latin typeface="나눔바른고딕" panose="020B0603020101020101" pitchFamily="50" charset="-127"/>
              <a:ea typeface="나눔바른고딕" panose="020B0603020101020101" pitchFamily="50" charset="-127"/>
            </a:endParaRPr>
          </a:p>
        </p:txBody>
      </p:sp>
      <p:sp>
        <p:nvSpPr>
          <p:cNvPr id="12" name="타원 11">
            <a:extLst>
              <a:ext uri="{FF2B5EF4-FFF2-40B4-BE49-F238E27FC236}">
                <a16:creationId xmlns:a16="http://schemas.microsoft.com/office/drawing/2014/main" id="{2CA0EC09-6549-D2AF-7268-272C683D0F1C}"/>
              </a:ext>
            </a:extLst>
          </p:cNvPr>
          <p:cNvSpPr/>
          <p:nvPr/>
        </p:nvSpPr>
        <p:spPr>
          <a:xfrm>
            <a:off x="7014420" y="1624149"/>
            <a:ext cx="618308" cy="618308"/>
          </a:xfrm>
          <a:prstGeom prst="ellipse">
            <a:avLst/>
          </a:prstGeom>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000" dirty="0">
                <a:solidFill>
                  <a:schemeClr val="tx1"/>
                </a:solidFill>
                <a:latin typeface="나눔바른고딕" panose="020B0603020101020101" pitchFamily="50" charset="-127"/>
                <a:ea typeface="나눔바른고딕" panose="020B0603020101020101" pitchFamily="50" charset="-127"/>
              </a:rPr>
              <a:t>4-2</a:t>
            </a:r>
            <a:endParaRPr lang="ko-KR" altLang="en-US" sz="1000" dirty="0">
              <a:solidFill>
                <a:schemeClr val="tx1"/>
              </a:solidFill>
              <a:latin typeface="나눔바른고딕" panose="020B0603020101020101" pitchFamily="50" charset="-127"/>
              <a:ea typeface="나눔바른고딕" panose="020B0603020101020101" pitchFamily="50" charset="-127"/>
            </a:endParaRPr>
          </a:p>
        </p:txBody>
      </p:sp>
      <p:sp>
        <p:nvSpPr>
          <p:cNvPr id="13" name="사각형: 둥근 모서리 12">
            <a:extLst>
              <a:ext uri="{FF2B5EF4-FFF2-40B4-BE49-F238E27FC236}">
                <a16:creationId xmlns:a16="http://schemas.microsoft.com/office/drawing/2014/main" id="{672E313E-D052-CF0E-A67B-BB2D40F37D8E}"/>
              </a:ext>
            </a:extLst>
          </p:cNvPr>
          <p:cNvSpPr/>
          <p:nvPr/>
        </p:nvSpPr>
        <p:spPr>
          <a:xfrm>
            <a:off x="9969134" y="6220909"/>
            <a:ext cx="1384666" cy="361801"/>
          </a:xfrm>
          <a:prstGeom prst="roundRect">
            <a:avLst/>
          </a:prstGeom>
          <a:solidFill>
            <a:schemeClr val="bg1"/>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o-KR" altLang="en-US" dirty="0">
                <a:solidFill>
                  <a:schemeClr val="bg1">
                    <a:lumMod val="50000"/>
                  </a:schemeClr>
                </a:solidFill>
                <a:latin typeface="나눔바른고딕" panose="020B0603020101020101" pitchFamily="50" charset="-127"/>
                <a:ea typeface="나눔바른고딕" panose="020B0603020101020101" pitchFamily="50" charset="-127"/>
              </a:rPr>
              <a:t>다음</a:t>
            </a:r>
          </a:p>
        </p:txBody>
      </p:sp>
    </p:spTree>
    <p:extLst>
      <p:ext uri="{BB962C8B-B14F-4D97-AF65-F5344CB8AC3E}">
        <p14:creationId xmlns:p14="http://schemas.microsoft.com/office/powerpoint/2010/main" val="107806226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DE6BEAE9-1CF2-4FDE-A15F-EACC7EABFCAE}"/>
              </a:ext>
            </a:extLst>
          </p:cNvPr>
          <p:cNvSpPr>
            <a:spLocks noGrp="1"/>
          </p:cNvSpPr>
          <p:nvPr>
            <p:ph type="title"/>
          </p:nvPr>
        </p:nvSpPr>
        <p:spPr/>
        <p:txBody>
          <a:bodyPr/>
          <a:lstStyle/>
          <a:p>
            <a:r>
              <a:rPr lang="ko-KR" altLang="en-US" dirty="0"/>
              <a:t>다른 앱</a:t>
            </a:r>
            <a:r>
              <a:rPr lang="en-US" altLang="ko-KR" dirty="0"/>
              <a:t>/</a:t>
            </a:r>
            <a:r>
              <a:rPr lang="ko-KR" altLang="en-US" dirty="0"/>
              <a:t>게임 연결</a:t>
            </a:r>
          </a:p>
        </p:txBody>
      </p:sp>
      <p:sp>
        <p:nvSpPr>
          <p:cNvPr id="3" name="내용 개체 틀 2">
            <a:extLst>
              <a:ext uri="{FF2B5EF4-FFF2-40B4-BE49-F238E27FC236}">
                <a16:creationId xmlns:a16="http://schemas.microsoft.com/office/drawing/2014/main" id="{95E24DDF-B95B-9F0F-40D0-DC5A3D69CE60}"/>
              </a:ext>
            </a:extLst>
          </p:cNvPr>
          <p:cNvSpPr>
            <a:spLocks noGrp="1"/>
          </p:cNvSpPr>
          <p:nvPr>
            <p:ph idx="1"/>
          </p:nvPr>
        </p:nvSpPr>
        <p:spPr/>
        <p:txBody>
          <a:bodyPr/>
          <a:lstStyle/>
          <a:p>
            <a:r>
              <a:rPr lang="ko-KR" altLang="en-US" dirty="0"/>
              <a:t>절정 운영체제 바깥의 다른 앱</a:t>
            </a:r>
            <a:r>
              <a:rPr lang="en-US" altLang="ko-KR" dirty="0"/>
              <a:t>/</a:t>
            </a:r>
            <a:r>
              <a:rPr lang="ko-KR" altLang="en-US" dirty="0"/>
              <a:t>게임을 연계할 수 있습니다</a:t>
            </a:r>
            <a:r>
              <a:rPr lang="en-US" altLang="ko-KR" dirty="0"/>
              <a:t>.</a:t>
            </a:r>
          </a:p>
          <a:p>
            <a:endParaRPr lang="en-US" altLang="ko-KR" dirty="0"/>
          </a:p>
          <a:p>
            <a:endParaRPr lang="en-US" altLang="ko-KR" dirty="0"/>
          </a:p>
          <a:p>
            <a:endParaRPr lang="en-US" altLang="ko-KR" dirty="0"/>
          </a:p>
          <a:p>
            <a:endParaRPr lang="en-US" altLang="ko-KR" dirty="0"/>
          </a:p>
          <a:p>
            <a:endParaRPr lang="en-US" altLang="ko-KR" dirty="0"/>
          </a:p>
          <a:p>
            <a:pPr marL="514350" indent="-514350">
              <a:buAutoNum type="arabicPeriod"/>
            </a:pPr>
            <a:r>
              <a:rPr lang="ko-KR" altLang="en-US" dirty="0"/>
              <a:t>먼저</a:t>
            </a:r>
            <a:r>
              <a:rPr lang="ko-KR" altLang="en-US" b="1" dirty="0"/>
              <a:t> </a:t>
            </a:r>
            <a:r>
              <a:rPr lang="en-US" altLang="ko-KR" b="1" dirty="0"/>
              <a:t>external</a:t>
            </a:r>
            <a:r>
              <a:rPr lang="ko-KR" altLang="en-US" b="1" dirty="0"/>
              <a:t> 폴더 안에</a:t>
            </a:r>
            <a:r>
              <a:rPr lang="ko-KR" altLang="en-US" dirty="0"/>
              <a:t> 외부입력 연결할 파일을 복사합니다</a:t>
            </a:r>
            <a:r>
              <a:rPr lang="en-US" altLang="ko-KR" dirty="0"/>
              <a:t>. </a:t>
            </a:r>
            <a:r>
              <a:rPr lang="ko-KR" altLang="en-US" dirty="0"/>
              <a:t>이때 </a:t>
            </a:r>
            <a:r>
              <a:rPr lang="ko-KR" altLang="en-US" b="1" dirty="0"/>
              <a:t>파일명 및 확장명을 아래 이미지와 같이 지켜 주시기 바랍니다</a:t>
            </a:r>
            <a:r>
              <a:rPr lang="en-US" altLang="ko-KR" b="1" dirty="0"/>
              <a:t>. </a:t>
            </a:r>
          </a:p>
        </p:txBody>
      </p:sp>
      <p:sp>
        <p:nvSpPr>
          <p:cNvPr id="7" name="텍스트 개체 틀 6">
            <a:extLst>
              <a:ext uri="{FF2B5EF4-FFF2-40B4-BE49-F238E27FC236}">
                <a16:creationId xmlns:a16="http://schemas.microsoft.com/office/drawing/2014/main" id="{563B33CD-4D46-6DD9-E9C6-5521708BA0F8}"/>
              </a:ext>
            </a:extLst>
          </p:cNvPr>
          <p:cNvSpPr>
            <a:spLocks noGrp="1"/>
          </p:cNvSpPr>
          <p:nvPr>
            <p:ph type="body" sz="quarter" idx="13"/>
          </p:nvPr>
        </p:nvSpPr>
        <p:spPr/>
        <p:txBody>
          <a:bodyPr/>
          <a:lstStyle/>
          <a:p>
            <a:r>
              <a:rPr lang="ko-KR" altLang="en-US" dirty="0"/>
              <a:t>다른 앱</a:t>
            </a:r>
            <a:r>
              <a:rPr lang="en-US" altLang="ko-KR" dirty="0"/>
              <a:t>/</a:t>
            </a:r>
            <a:r>
              <a:rPr lang="ko-KR" altLang="en-US" dirty="0"/>
              <a:t>게임 연결</a:t>
            </a:r>
          </a:p>
        </p:txBody>
      </p:sp>
      <p:pic>
        <p:nvPicPr>
          <p:cNvPr id="9" name="그림 8">
            <a:extLst>
              <a:ext uri="{FF2B5EF4-FFF2-40B4-BE49-F238E27FC236}">
                <a16:creationId xmlns:a16="http://schemas.microsoft.com/office/drawing/2014/main" id="{736566E7-BB60-5799-8BE8-5C7CF10CF407}"/>
              </a:ext>
            </a:extLst>
          </p:cNvPr>
          <p:cNvPicPr>
            <a:picLocks noChangeAspect="1"/>
          </p:cNvPicPr>
          <p:nvPr/>
        </p:nvPicPr>
        <p:blipFill>
          <a:blip r:embed="rId2"/>
          <a:stretch>
            <a:fillRect/>
          </a:stretch>
        </p:blipFill>
        <p:spPr>
          <a:xfrm>
            <a:off x="1590046" y="2661413"/>
            <a:ext cx="9011908" cy="2057687"/>
          </a:xfrm>
          <a:prstGeom prst="rect">
            <a:avLst/>
          </a:prstGeom>
        </p:spPr>
      </p:pic>
      <p:sp>
        <p:nvSpPr>
          <p:cNvPr id="10" name="액자 9">
            <a:extLst>
              <a:ext uri="{FF2B5EF4-FFF2-40B4-BE49-F238E27FC236}">
                <a16:creationId xmlns:a16="http://schemas.microsoft.com/office/drawing/2014/main" id="{F49EAE06-4471-E227-3FC1-735CF483E77E}"/>
              </a:ext>
            </a:extLst>
          </p:cNvPr>
          <p:cNvSpPr/>
          <p:nvPr/>
        </p:nvSpPr>
        <p:spPr>
          <a:xfrm>
            <a:off x="3100251" y="4075611"/>
            <a:ext cx="5860869" cy="322217"/>
          </a:xfrm>
          <a:prstGeom prst="frame">
            <a:avLst/>
          </a:prstGeom>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solidFill>
                <a:schemeClr val="tx1"/>
              </a:solidFill>
              <a:latin typeface="나눔바른고딕" panose="020B0603020101020101" pitchFamily="50" charset="-127"/>
              <a:ea typeface="나눔바른고딕" panose="020B0603020101020101" pitchFamily="50" charset="-127"/>
            </a:endParaRPr>
          </a:p>
        </p:txBody>
      </p:sp>
      <p:sp>
        <p:nvSpPr>
          <p:cNvPr id="11" name="타원 10">
            <a:extLst>
              <a:ext uri="{FF2B5EF4-FFF2-40B4-BE49-F238E27FC236}">
                <a16:creationId xmlns:a16="http://schemas.microsoft.com/office/drawing/2014/main" id="{5389EC65-1C82-693D-C4DD-FC81A4EC4C17}"/>
              </a:ext>
            </a:extLst>
          </p:cNvPr>
          <p:cNvSpPr/>
          <p:nvPr/>
        </p:nvSpPr>
        <p:spPr>
          <a:xfrm>
            <a:off x="9109166" y="4075611"/>
            <a:ext cx="322217" cy="322217"/>
          </a:xfrm>
          <a:prstGeom prst="ellipse">
            <a:avLst/>
          </a:prstGeom>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dirty="0">
                <a:solidFill>
                  <a:schemeClr val="tx1"/>
                </a:solidFill>
                <a:latin typeface="나눔바른고딕" panose="020B0603020101020101" pitchFamily="50" charset="-127"/>
                <a:ea typeface="나눔바른고딕" panose="020B0603020101020101" pitchFamily="50" charset="-127"/>
              </a:rPr>
              <a:t>1</a:t>
            </a:r>
            <a:endParaRPr lang="ko-KR" altLang="en-US" dirty="0">
              <a:solidFill>
                <a:schemeClr val="tx1"/>
              </a:solidFill>
              <a:latin typeface="나눔바른고딕" panose="020B0603020101020101" pitchFamily="50" charset="-127"/>
              <a:ea typeface="나눔바른고딕" panose="020B0603020101020101" pitchFamily="50" charset="-127"/>
            </a:endParaRPr>
          </a:p>
        </p:txBody>
      </p:sp>
      <p:sp>
        <p:nvSpPr>
          <p:cNvPr id="12" name="사각형: 둥근 모서리 11">
            <a:extLst>
              <a:ext uri="{FF2B5EF4-FFF2-40B4-BE49-F238E27FC236}">
                <a16:creationId xmlns:a16="http://schemas.microsoft.com/office/drawing/2014/main" id="{A98DC3D2-EDCE-9765-8F08-0A2BFCDA46D0}"/>
              </a:ext>
            </a:extLst>
          </p:cNvPr>
          <p:cNvSpPr/>
          <p:nvPr/>
        </p:nvSpPr>
        <p:spPr>
          <a:xfrm>
            <a:off x="8520433" y="6220909"/>
            <a:ext cx="1384666" cy="361801"/>
          </a:xfrm>
          <a:prstGeom prst="roundRect">
            <a:avLst/>
          </a:prstGeom>
          <a:solidFill>
            <a:schemeClr val="bg1"/>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o-KR" altLang="en-US" dirty="0">
                <a:solidFill>
                  <a:schemeClr val="bg1">
                    <a:lumMod val="50000"/>
                  </a:schemeClr>
                </a:solidFill>
                <a:latin typeface="나눔바른고딕" panose="020B0603020101020101" pitchFamily="50" charset="-127"/>
                <a:ea typeface="나눔바른고딕" panose="020B0603020101020101" pitchFamily="50" charset="-127"/>
              </a:rPr>
              <a:t>이전</a:t>
            </a:r>
          </a:p>
        </p:txBody>
      </p:sp>
    </p:spTree>
    <p:extLst>
      <p:ext uri="{BB962C8B-B14F-4D97-AF65-F5344CB8AC3E}">
        <p14:creationId xmlns:p14="http://schemas.microsoft.com/office/powerpoint/2010/main" val="299241681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내용 개체 틀 5">
            <a:extLst>
              <a:ext uri="{FF2B5EF4-FFF2-40B4-BE49-F238E27FC236}">
                <a16:creationId xmlns:a16="http://schemas.microsoft.com/office/drawing/2014/main" id="{5F47C547-A286-3884-73C4-CF14FF6D7B79}"/>
              </a:ext>
            </a:extLst>
          </p:cNvPr>
          <p:cNvSpPr>
            <a:spLocks noGrp="1"/>
          </p:cNvSpPr>
          <p:nvPr>
            <p:ph idx="1"/>
          </p:nvPr>
        </p:nvSpPr>
        <p:spPr>
          <a:xfrm>
            <a:off x="838200" y="4244603"/>
            <a:ext cx="10515600" cy="1137294"/>
          </a:xfrm>
        </p:spPr>
        <p:txBody>
          <a:bodyPr/>
          <a:lstStyle/>
          <a:p>
            <a:pPr marL="0" indent="0">
              <a:buNone/>
            </a:pPr>
            <a:r>
              <a:rPr lang="en-US" altLang="ko-KR" dirty="0"/>
              <a:t>2. </a:t>
            </a:r>
            <a:r>
              <a:rPr lang="ko-KR" altLang="en-US" dirty="0"/>
              <a:t>하이퍼링크 연결 시 </a:t>
            </a:r>
            <a:r>
              <a:rPr lang="en-US" altLang="ko-KR" dirty="0"/>
              <a:t>external </a:t>
            </a:r>
            <a:r>
              <a:rPr lang="ko-KR" altLang="en-US" dirty="0"/>
              <a:t>폴더 안의 외부 앱 파일을 연결합니다</a:t>
            </a:r>
            <a:r>
              <a:rPr lang="en-US" altLang="ko-KR" dirty="0"/>
              <a:t>.</a:t>
            </a:r>
            <a:endParaRPr lang="ko-KR" altLang="en-US" dirty="0"/>
          </a:p>
        </p:txBody>
      </p:sp>
      <p:sp>
        <p:nvSpPr>
          <p:cNvPr id="7" name="텍스트 개체 틀 6">
            <a:extLst>
              <a:ext uri="{FF2B5EF4-FFF2-40B4-BE49-F238E27FC236}">
                <a16:creationId xmlns:a16="http://schemas.microsoft.com/office/drawing/2014/main" id="{F6CE47A2-E65A-973E-0E6A-A19BB82EA3FE}"/>
              </a:ext>
            </a:extLst>
          </p:cNvPr>
          <p:cNvSpPr>
            <a:spLocks noGrp="1"/>
          </p:cNvSpPr>
          <p:nvPr>
            <p:ph type="body" sz="quarter" idx="13"/>
          </p:nvPr>
        </p:nvSpPr>
        <p:spPr/>
        <p:txBody>
          <a:bodyPr/>
          <a:lstStyle/>
          <a:p>
            <a:r>
              <a:rPr lang="ko-KR" altLang="en-US" dirty="0"/>
              <a:t>다른 앱</a:t>
            </a:r>
            <a:r>
              <a:rPr lang="en-US" altLang="ko-KR" dirty="0"/>
              <a:t>/</a:t>
            </a:r>
            <a:r>
              <a:rPr lang="ko-KR" altLang="en-US" dirty="0"/>
              <a:t>게임 연결</a:t>
            </a:r>
          </a:p>
        </p:txBody>
      </p:sp>
      <p:pic>
        <p:nvPicPr>
          <p:cNvPr id="8" name="그림 7">
            <a:extLst>
              <a:ext uri="{FF2B5EF4-FFF2-40B4-BE49-F238E27FC236}">
                <a16:creationId xmlns:a16="http://schemas.microsoft.com/office/drawing/2014/main" id="{C580D530-9CDF-4E50-4438-70C2A6851EB8}"/>
              </a:ext>
            </a:extLst>
          </p:cNvPr>
          <p:cNvPicPr>
            <a:picLocks noChangeAspect="1"/>
          </p:cNvPicPr>
          <p:nvPr/>
        </p:nvPicPr>
        <p:blipFill>
          <a:blip r:embed="rId2"/>
          <a:stretch>
            <a:fillRect/>
          </a:stretch>
        </p:blipFill>
        <p:spPr>
          <a:xfrm>
            <a:off x="2735161" y="652316"/>
            <a:ext cx="6233998" cy="3505203"/>
          </a:xfrm>
          <a:prstGeom prst="rect">
            <a:avLst/>
          </a:prstGeom>
        </p:spPr>
      </p:pic>
      <p:pic>
        <p:nvPicPr>
          <p:cNvPr id="10" name="그림 9">
            <a:extLst>
              <a:ext uri="{FF2B5EF4-FFF2-40B4-BE49-F238E27FC236}">
                <a16:creationId xmlns:a16="http://schemas.microsoft.com/office/drawing/2014/main" id="{0AFB5B09-3471-089C-13D8-7E0D03CB8F8A}"/>
              </a:ext>
            </a:extLst>
          </p:cNvPr>
          <p:cNvPicPr>
            <a:picLocks noChangeAspect="1"/>
          </p:cNvPicPr>
          <p:nvPr/>
        </p:nvPicPr>
        <p:blipFill>
          <a:blip r:embed="rId3"/>
          <a:srcRect r="52794"/>
          <a:stretch>
            <a:fillRect/>
          </a:stretch>
        </p:blipFill>
        <p:spPr>
          <a:xfrm>
            <a:off x="2735161" y="652316"/>
            <a:ext cx="2942828" cy="3505202"/>
          </a:xfrm>
          <a:prstGeom prst="rect">
            <a:avLst/>
          </a:prstGeom>
        </p:spPr>
      </p:pic>
      <p:sp>
        <p:nvSpPr>
          <p:cNvPr id="13" name="타원 12">
            <a:extLst>
              <a:ext uri="{FF2B5EF4-FFF2-40B4-BE49-F238E27FC236}">
                <a16:creationId xmlns:a16="http://schemas.microsoft.com/office/drawing/2014/main" id="{3B6C99A4-D312-C7AF-2D0E-F58B8B01C504}"/>
              </a:ext>
            </a:extLst>
          </p:cNvPr>
          <p:cNvSpPr/>
          <p:nvPr/>
        </p:nvSpPr>
        <p:spPr>
          <a:xfrm>
            <a:off x="7080069" y="2404917"/>
            <a:ext cx="322217" cy="322217"/>
          </a:xfrm>
          <a:prstGeom prst="ellipse">
            <a:avLst/>
          </a:prstGeom>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dirty="0">
                <a:solidFill>
                  <a:schemeClr val="tx1"/>
                </a:solidFill>
                <a:latin typeface="나눔바른고딕" panose="020B0603020101020101" pitchFamily="50" charset="-127"/>
                <a:ea typeface="나눔바른고딕" panose="020B0603020101020101" pitchFamily="50" charset="-127"/>
              </a:rPr>
              <a:t>2</a:t>
            </a:r>
            <a:endParaRPr lang="ko-KR" altLang="en-US" dirty="0">
              <a:solidFill>
                <a:schemeClr val="tx1"/>
              </a:solidFill>
              <a:latin typeface="나눔바른고딕" panose="020B0603020101020101" pitchFamily="50" charset="-127"/>
              <a:ea typeface="나눔바른고딕" panose="020B0603020101020101" pitchFamily="50" charset="-127"/>
            </a:endParaRPr>
          </a:p>
        </p:txBody>
      </p:sp>
      <p:sp>
        <p:nvSpPr>
          <p:cNvPr id="14" name="사각형: 둥근 모서리 13">
            <a:extLst>
              <a:ext uri="{FF2B5EF4-FFF2-40B4-BE49-F238E27FC236}">
                <a16:creationId xmlns:a16="http://schemas.microsoft.com/office/drawing/2014/main" id="{FB6A0CE2-4870-E883-6B13-666625895FD5}"/>
              </a:ext>
            </a:extLst>
          </p:cNvPr>
          <p:cNvSpPr/>
          <p:nvPr/>
        </p:nvSpPr>
        <p:spPr>
          <a:xfrm>
            <a:off x="9969134" y="6220909"/>
            <a:ext cx="1384666" cy="361801"/>
          </a:xfrm>
          <a:prstGeom prst="roundRect">
            <a:avLst/>
          </a:prstGeom>
          <a:solidFill>
            <a:schemeClr val="bg1"/>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o-KR" altLang="en-US" dirty="0">
                <a:solidFill>
                  <a:schemeClr val="bg1">
                    <a:lumMod val="50000"/>
                  </a:schemeClr>
                </a:solidFill>
                <a:latin typeface="나눔바른고딕" panose="020B0603020101020101" pitchFamily="50" charset="-127"/>
                <a:ea typeface="나눔바른고딕" panose="020B0603020101020101" pitchFamily="50" charset="-127"/>
              </a:rPr>
              <a:t>다음</a:t>
            </a:r>
          </a:p>
        </p:txBody>
      </p:sp>
    </p:spTree>
    <p:extLst>
      <p:ext uri="{BB962C8B-B14F-4D97-AF65-F5344CB8AC3E}">
        <p14:creationId xmlns:p14="http://schemas.microsoft.com/office/powerpoint/2010/main" val="426079120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직사각형 1">
            <a:hlinkClick r:id="rId2" action="ppaction://hlinksldjump"/>
            <a:extLst>
              <a:ext uri="{FF2B5EF4-FFF2-40B4-BE49-F238E27FC236}">
                <a16:creationId xmlns:a16="http://schemas.microsoft.com/office/drawing/2014/main" id="{352F8E5E-5556-32EB-3905-5E07EC628F6C}"/>
              </a:ext>
            </a:extLst>
          </p:cNvPr>
          <p:cNvSpPr/>
          <p:nvPr/>
        </p:nvSpPr>
        <p:spPr>
          <a:xfrm>
            <a:off x="838199" y="140887"/>
            <a:ext cx="1987487" cy="952409"/>
          </a:xfrm>
          <a:prstGeom prst="rect">
            <a:avLst/>
          </a:prstGeom>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o-KR" altLang="en-US" sz="1800" dirty="0">
                <a:solidFill>
                  <a:schemeClr val="tx1"/>
                </a:solidFill>
                <a:latin typeface="나눔바른고딕" panose="020B0603020101020101" pitchFamily="50" charset="-127"/>
                <a:ea typeface="나눔바른고딕" panose="020B0603020101020101" pitchFamily="50" charset="-127"/>
              </a:rPr>
              <a:t>절정</a:t>
            </a:r>
            <a:r>
              <a:rPr lang="en-US" altLang="ko-KR" sz="1800" dirty="0">
                <a:solidFill>
                  <a:schemeClr val="tx1"/>
                </a:solidFill>
                <a:latin typeface="나눔바른고딕" panose="020B0603020101020101" pitchFamily="50" charset="-127"/>
                <a:ea typeface="나눔바른고딕" panose="020B0603020101020101" pitchFamily="50" charset="-127"/>
              </a:rPr>
              <a:t>3 </a:t>
            </a:r>
            <a:r>
              <a:rPr lang="ko-KR" altLang="en-US" sz="1800" dirty="0">
                <a:solidFill>
                  <a:schemeClr val="tx1"/>
                </a:solidFill>
                <a:latin typeface="나눔바른고딕" panose="020B0603020101020101" pitchFamily="50" charset="-127"/>
                <a:ea typeface="나눔바른고딕" panose="020B0603020101020101" pitchFamily="50" charset="-127"/>
              </a:rPr>
              <a:t>사용설명서</a:t>
            </a:r>
            <a:endParaRPr lang="en-US" altLang="ko-KR" sz="1800" dirty="0">
              <a:solidFill>
                <a:schemeClr val="tx1"/>
              </a:solidFill>
              <a:latin typeface="나눔바른고딕" panose="020B0603020101020101" pitchFamily="50" charset="-127"/>
              <a:ea typeface="나눔바른고딕" panose="020B0603020101020101" pitchFamily="50" charset="-127"/>
            </a:endParaRPr>
          </a:p>
        </p:txBody>
      </p:sp>
      <p:sp>
        <p:nvSpPr>
          <p:cNvPr id="3" name="직사각형 2">
            <a:hlinkClick r:id="rId3" action="ppaction://hlinksldjump"/>
            <a:extLst>
              <a:ext uri="{FF2B5EF4-FFF2-40B4-BE49-F238E27FC236}">
                <a16:creationId xmlns:a16="http://schemas.microsoft.com/office/drawing/2014/main" id="{39423043-7365-CF19-3B62-A40F648159ED}"/>
              </a:ext>
            </a:extLst>
          </p:cNvPr>
          <p:cNvSpPr/>
          <p:nvPr/>
        </p:nvSpPr>
        <p:spPr>
          <a:xfrm>
            <a:off x="838199" y="3194638"/>
            <a:ext cx="952409" cy="952409"/>
          </a:xfrm>
          <a:prstGeom prst="rect">
            <a:avLst/>
          </a:prstGeom>
          <a:solidFill>
            <a:schemeClr val="accent2"/>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o-KR" altLang="en-US" sz="1600" dirty="0">
                <a:solidFill>
                  <a:schemeClr val="tx1"/>
                </a:solidFill>
                <a:latin typeface="나눔바른고딕" panose="020B0603020101020101" pitchFamily="50" charset="-127"/>
                <a:ea typeface="나눔바른고딕" panose="020B0603020101020101" pitchFamily="50" charset="-127"/>
              </a:rPr>
              <a:t>테마</a:t>
            </a:r>
            <a:endParaRPr lang="en-US" altLang="ko-KR" sz="1600" dirty="0">
              <a:solidFill>
                <a:schemeClr val="tx1"/>
              </a:solidFill>
              <a:latin typeface="나눔바른고딕" panose="020B0603020101020101" pitchFamily="50" charset="-127"/>
              <a:ea typeface="나눔바른고딕" panose="020B0603020101020101" pitchFamily="50" charset="-127"/>
            </a:endParaRPr>
          </a:p>
          <a:p>
            <a:pPr algn="ctr"/>
            <a:r>
              <a:rPr lang="ko-KR" altLang="en-US" sz="1600" dirty="0">
                <a:solidFill>
                  <a:schemeClr val="tx1"/>
                </a:solidFill>
                <a:latin typeface="나눔바른고딕" panose="020B0603020101020101" pitchFamily="50" charset="-127"/>
                <a:ea typeface="나눔바른고딕" panose="020B0603020101020101" pitchFamily="50" charset="-127"/>
              </a:rPr>
              <a:t>이해하기</a:t>
            </a:r>
            <a:endParaRPr lang="en-US" altLang="ko-KR" sz="1600" dirty="0">
              <a:solidFill>
                <a:schemeClr val="tx1"/>
              </a:solidFill>
              <a:latin typeface="나눔바른고딕" panose="020B0603020101020101" pitchFamily="50" charset="-127"/>
              <a:ea typeface="나눔바른고딕" panose="020B0603020101020101" pitchFamily="50" charset="-127"/>
            </a:endParaRPr>
          </a:p>
        </p:txBody>
      </p:sp>
      <p:sp>
        <p:nvSpPr>
          <p:cNvPr id="4" name="직사각형 3">
            <a:hlinkClick r:id="rId4" action="ppaction://hlinksldjump"/>
            <a:extLst>
              <a:ext uri="{FF2B5EF4-FFF2-40B4-BE49-F238E27FC236}">
                <a16:creationId xmlns:a16="http://schemas.microsoft.com/office/drawing/2014/main" id="{EE151981-A108-22FC-4C8D-B6705E56FD5B}"/>
              </a:ext>
            </a:extLst>
          </p:cNvPr>
          <p:cNvSpPr/>
          <p:nvPr/>
        </p:nvSpPr>
        <p:spPr>
          <a:xfrm>
            <a:off x="1873277" y="3194638"/>
            <a:ext cx="952409" cy="952409"/>
          </a:xfrm>
          <a:prstGeom prst="rect">
            <a:avLst/>
          </a:prstGeom>
          <a:solidFill>
            <a:schemeClr val="accent2"/>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o-KR" altLang="en-US" sz="1600" dirty="0">
                <a:solidFill>
                  <a:schemeClr val="tx1"/>
                </a:solidFill>
                <a:latin typeface="나눔바른고딕" panose="020B0603020101020101" pitchFamily="50" charset="-127"/>
                <a:ea typeface="나눔바른고딕" panose="020B0603020101020101" pitchFamily="50" charset="-127"/>
              </a:rPr>
              <a:t>테마</a:t>
            </a:r>
            <a:endParaRPr lang="en-US" altLang="ko-KR" sz="1600" dirty="0">
              <a:solidFill>
                <a:schemeClr val="tx1"/>
              </a:solidFill>
              <a:latin typeface="나눔바른고딕" panose="020B0603020101020101" pitchFamily="50" charset="-127"/>
              <a:ea typeface="나눔바른고딕" panose="020B0603020101020101" pitchFamily="50" charset="-127"/>
            </a:endParaRPr>
          </a:p>
          <a:p>
            <a:pPr algn="ctr"/>
            <a:r>
              <a:rPr lang="ko-KR" altLang="en-US" sz="1600" dirty="0">
                <a:solidFill>
                  <a:schemeClr val="tx1"/>
                </a:solidFill>
                <a:latin typeface="나눔바른고딕" panose="020B0603020101020101" pitchFamily="50" charset="-127"/>
                <a:ea typeface="나눔바른고딕" panose="020B0603020101020101" pitchFamily="50" charset="-127"/>
              </a:rPr>
              <a:t>적용하기</a:t>
            </a:r>
            <a:endParaRPr lang="en-US" altLang="ko-KR" sz="1600" dirty="0">
              <a:solidFill>
                <a:schemeClr val="tx1"/>
              </a:solidFill>
              <a:latin typeface="나눔바른고딕" panose="020B0603020101020101" pitchFamily="50" charset="-127"/>
              <a:ea typeface="나눔바른고딕" panose="020B0603020101020101" pitchFamily="50" charset="-127"/>
            </a:endParaRPr>
          </a:p>
        </p:txBody>
      </p:sp>
      <p:sp>
        <p:nvSpPr>
          <p:cNvPr id="5" name="직사각형 4">
            <a:hlinkClick r:id="rId5" action="ppaction://hlinksldjump"/>
            <a:extLst>
              <a:ext uri="{FF2B5EF4-FFF2-40B4-BE49-F238E27FC236}">
                <a16:creationId xmlns:a16="http://schemas.microsoft.com/office/drawing/2014/main" id="{1CF50ADE-295F-FE01-5B37-DB11D63B361F}"/>
              </a:ext>
            </a:extLst>
          </p:cNvPr>
          <p:cNvSpPr/>
          <p:nvPr/>
        </p:nvSpPr>
        <p:spPr>
          <a:xfrm>
            <a:off x="838199" y="1158804"/>
            <a:ext cx="1987487" cy="952409"/>
          </a:xfrm>
          <a:prstGeom prst="rect">
            <a:avLst/>
          </a:prstGeom>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o-KR" altLang="en-US" sz="1800" dirty="0">
                <a:solidFill>
                  <a:schemeClr val="tx1"/>
                </a:solidFill>
                <a:latin typeface="나눔바른고딕" panose="020B0603020101020101" pitchFamily="50" charset="-127"/>
                <a:ea typeface="나눔바른고딕" panose="020B0603020101020101" pitchFamily="50" charset="-127"/>
              </a:rPr>
              <a:t>절정</a:t>
            </a:r>
            <a:r>
              <a:rPr lang="en-US" altLang="ko-KR" sz="1800" dirty="0">
                <a:solidFill>
                  <a:schemeClr val="tx1"/>
                </a:solidFill>
                <a:latin typeface="나눔바른고딕" panose="020B0603020101020101" pitchFamily="50" charset="-127"/>
                <a:ea typeface="나눔바른고딕" panose="020B0603020101020101" pitchFamily="50" charset="-127"/>
              </a:rPr>
              <a:t>3 </a:t>
            </a:r>
            <a:r>
              <a:rPr lang="ko-KR" altLang="en-US" sz="1800" dirty="0">
                <a:solidFill>
                  <a:schemeClr val="tx1"/>
                </a:solidFill>
                <a:latin typeface="나눔바른고딕" panose="020B0603020101020101" pitchFamily="50" charset="-127"/>
                <a:ea typeface="나눔바른고딕" panose="020B0603020101020101" pitchFamily="50" charset="-127"/>
              </a:rPr>
              <a:t>기본조작</a:t>
            </a:r>
            <a:endParaRPr lang="en-US" altLang="ko-KR" sz="1800" dirty="0">
              <a:solidFill>
                <a:schemeClr val="tx1"/>
              </a:solidFill>
              <a:latin typeface="나눔바른고딕" panose="020B0603020101020101" pitchFamily="50" charset="-127"/>
              <a:ea typeface="나눔바른고딕" panose="020B0603020101020101" pitchFamily="50" charset="-127"/>
            </a:endParaRPr>
          </a:p>
        </p:txBody>
      </p:sp>
      <p:sp>
        <p:nvSpPr>
          <p:cNvPr id="6" name="직사각형 5">
            <a:hlinkClick r:id="rId6" action="ppaction://hlinksldjump"/>
            <a:extLst>
              <a:ext uri="{FF2B5EF4-FFF2-40B4-BE49-F238E27FC236}">
                <a16:creationId xmlns:a16="http://schemas.microsoft.com/office/drawing/2014/main" id="{5BA65400-9BBF-2182-89A4-22EB39232E0C}"/>
              </a:ext>
            </a:extLst>
          </p:cNvPr>
          <p:cNvSpPr/>
          <p:nvPr/>
        </p:nvSpPr>
        <p:spPr>
          <a:xfrm>
            <a:off x="838199" y="2176721"/>
            <a:ext cx="1987487" cy="952409"/>
          </a:xfrm>
          <a:prstGeom prst="rect">
            <a:avLst/>
          </a:prstGeom>
          <a:solidFill>
            <a:schemeClr val="accent2"/>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800" dirty="0">
                <a:solidFill>
                  <a:schemeClr val="tx1"/>
                </a:solidFill>
                <a:latin typeface="나눔바른고딕" panose="020B0603020101020101" pitchFamily="50" charset="-127"/>
                <a:ea typeface="나눔바른고딕" panose="020B0603020101020101" pitchFamily="50" charset="-127"/>
              </a:rPr>
              <a:t> [</a:t>
            </a:r>
            <a:r>
              <a:rPr lang="ko-KR" altLang="en-US" sz="1800" dirty="0">
                <a:solidFill>
                  <a:schemeClr val="tx1"/>
                </a:solidFill>
                <a:latin typeface="나눔바른고딕" panose="020B0603020101020101" pitchFamily="50" charset="-127"/>
                <a:ea typeface="나눔바른고딕" panose="020B0603020101020101" pitchFamily="50" charset="-127"/>
              </a:rPr>
              <a:t>필독</a:t>
            </a:r>
            <a:r>
              <a:rPr lang="en-US" altLang="ko-KR" sz="1800" dirty="0">
                <a:solidFill>
                  <a:schemeClr val="tx1"/>
                </a:solidFill>
                <a:latin typeface="나눔바른고딕" panose="020B0603020101020101" pitchFamily="50" charset="-127"/>
                <a:ea typeface="나눔바른고딕" panose="020B0603020101020101" pitchFamily="50" charset="-127"/>
              </a:rPr>
              <a:t>]</a:t>
            </a:r>
          </a:p>
          <a:p>
            <a:pPr algn="ctr"/>
            <a:r>
              <a:rPr lang="ko-KR" altLang="en-US" sz="1800" dirty="0">
                <a:solidFill>
                  <a:schemeClr val="tx1"/>
                </a:solidFill>
                <a:latin typeface="나눔바른고딕" panose="020B0603020101020101" pitchFamily="50" charset="-127"/>
                <a:ea typeface="나눔바른고딕" panose="020B0603020101020101" pitchFamily="50" charset="-127"/>
              </a:rPr>
              <a:t> 슬라이드</a:t>
            </a:r>
            <a:endParaRPr lang="en-US" altLang="ko-KR" sz="1800" dirty="0">
              <a:solidFill>
                <a:schemeClr val="tx1"/>
              </a:solidFill>
              <a:latin typeface="나눔바른고딕" panose="020B0603020101020101" pitchFamily="50" charset="-127"/>
              <a:ea typeface="나눔바른고딕" panose="020B0603020101020101" pitchFamily="50" charset="-127"/>
            </a:endParaRPr>
          </a:p>
          <a:p>
            <a:pPr algn="ctr"/>
            <a:r>
              <a:rPr lang="ko-KR" altLang="en-US" sz="1800" dirty="0">
                <a:solidFill>
                  <a:schemeClr val="tx1"/>
                </a:solidFill>
                <a:latin typeface="나눔바른고딕" panose="020B0603020101020101" pitchFamily="50" charset="-127"/>
                <a:ea typeface="나눔바른고딕" panose="020B0603020101020101" pitchFamily="50" charset="-127"/>
              </a:rPr>
              <a:t> 마스터</a:t>
            </a:r>
            <a:endParaRPr lang="en-US" altLang="ko-KR" sz="1800" dirty="0">
              <a:solidFill>
                <a:schemeClr val="tx1"/>
              </a:solidFill>
              <a:latin typeface="나눔바른고딕" panose="020B0603020101020101" pitchFamily="50" charset="-127"/>
              <a:ea typeface="나눔바른고딕" panose="020B0603020101020101" pitchFamily="50" charset="-127"/>
            </a:endParaRPr>
          </a:p>
        </p:txBody>
      </p:sp>
      <p:sp>
        <p:nvSpPr>
          <p:cNvPr id="7" name="직사각형 6">
            <a:hlinkClick r:id="rId7" action="ppaction://hlinksldjump"/>
            <a:extLst>
              <a:ext uri="{FF2B5EF4-FFF2-40B4-BE49-F238E27FC236}">
                <a16:creationId xmlns:a16="http://schemas.microsoft.com/office/drawing/2014/main" id="{D9EC16F2-142C-F7C9-8A6A-8E720C2C2465}"/>
              </a:ext>
            </a:extLst>
          </p:cNvPr>
          <p:cNvSpPr/>
          <p:nvPr/>
        </p:nvSpPr>
        <p:spPr>
          <a:xfrm>
            <a:off x="838199" y="4209935"/>
            <a:ext cx="952409" cy="952409"/>
          </a:xfrm>
          <a:prstGeom prst="rect">
            <a:avLst/>
          </a:prstGeom>
          <a:solidFill>
            <a:schemeClr val="accent2"/>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o-KR" altLang="en-US" sz="1600" dirty="0">
                <a:solidFill>
                  <a:schemeClr val="tx1"/>
                </a:solidFill>
                <a:latin typeface="나눔바른고딕" panose="020B0603020101020101" pitchFamily="50" charset="-127"/>
                <a:ea typeface="나눔바른고딕" panose="020B0603020101020101" pitchFamily="50" charset="-127"/>
              </a:rPr>
              <a:t>테마 색</a:t>
            </a:r>
            <a:endParaRPr lang="en-US" altLang="ko-KR" sz="1600" dirty="0">
              <a:solidFill>
                <a:schemeClr val="tx1"/>
              </a:solidFill>
              <a:latin typeface="나눔바른고딕" panose="020B0603020101020101" pitchFamily="50" charset="-127"/>
              <a:ea typeface="나눔바른고딕" panose="020B0603020101020101" pitchFamily="50" charset="-127"/>
            </a:endParaRPr>
          </a:p>
          <a:p>
            <a:pPr algn="ctr"/>
            <a:r>
              <a:rPr lang="ko-KR" altLang="en-US" sz="1600" dirty="0">
                <a:solidFill>
                  <a:schemeClr val="tx1"/>
                </a:solidFill>
                <a:latin typeface="나눔바른고딕" panose="020B0603020101020101" pitchFamily="50" charset="-127"/>
                <a:ea typeface="나눔바른고딕" panose="020B0603020101020101" pitchFamily="50" charset="-127"/>
              </a:rPr>
              <a:t>변경하기</a:t>
            </a:r>
            <a:endParaRPr lang="en-US" altLang="ko-KR" sz="1600" dirty="0">
              <a:solidFill>
                <a:schemeClr val="tx1"/>
              </a:solidFill>
              <a:latin typeface="나눔바른고딕" panose="020B0603020101020101" pitchFamily="50" charset="-127"/>
              <a:ea typeface="나눔바른고딕" panose="020B0603020101020101" pitchFamily="50" charset="-127"/>
            </a:endParaRPr>
          </a:p>
        </p:txBody>
      </p:sp>
      <p:sp>
        <p:nvSpPr>
          <p:cNvPr id="8" name="직사각형 7">
            <a:hlinkClick r:id="rId8" action="ppaction://hlinksldjump"/>
            <a:extLst>
              <a:ext uri="{FF2B5EF4-FFF2-40B4-BE49-F238E27FC236}">
                <a16:creationId xmlns:a16="http://schemas.microsoft.com/office/drawing/2014/main" id="{910B0C5B-22DB-922C-7F0C-6EBEFD0D2B3F}"/>
              </a:ext>
            </a:extLst>
          </p:cNvPr>
          <p:cNvSpPr/>
          <p:nvPr/>
        </p:nvSpPr>
        <p:spPr>
          <a:xfrm>
            <a:off x="838198" y="5225232"/>
            <a:ext cx="1987487" cy="952409"/>
          </a:xfrm>
          <a:prstGeom prst="rect">
            <a:avLst/>
          </a:prstGeom>
          <a:solidFill>
            <a:schemeClr val="accent2"/>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o-KR" altLang="en-US" sz="1800">
                <a:solidFill>
                  <a:schemeClr val="tx1"/>
                </a:solidFill>
                <a:latin typeface="나눔바른고딕" panose="020B0603020101020101" pitchFamily="50" charset="-127"/>
                <a:ea typeface="나눔바른고딕" panose="020B0603020101020101" pitchFamily="50" charset="-127"/>
              </a:rPr>
              <a:t>테마 만들기</a:t>
            </a:r>
            <a:endParaRPr lang="en-US" altLang="ko-KR" sz="1800" dirty="0">
              <a:solidFill>
                <a:schemeClr val="tx1"/>
              </a:solidFill>
              <a:latin typeface="나눔바른고딕" panose="020B0603020101020101" pitchFamily="50" charset="-127"/>
              <a:ea typeface="나눔바른고딕" panose="020B0603020101020101" pitchFamily="50" charset="-127"/>
            </a:endParaRPr>
          </a:p>
        </p:txBody>
      </p:sp>
      <p:sp>
        <p:nvSpPr>
          <p:cNvPr id="9" name="직사각형 8">
            <a:hlinkClick r:id="rId9" action="ppaction://hlinksldjump"/>
            <a:extLst>
              <a:ext uri="{FF2B5EF4-FFF2-40B4-BE49-F238E27FC236}">
                <a16:creationId xmlns:a16="http://schemas.microsoft.com/office/drawing/2014/main" id="{51D2924B-00AF-BC2E-C0A1-E67B67F19EA8}"/>
              </a:ext>
            </a:extLst>
          </p:cNvPr>
          <p:cNvSpPr/>
          <p:nvPr/>
        </p:nvSpPr>
        <p:spPr>
          <a:xfrm>
            <a:off x="1873277" y="4209935"/>
            <a:ext cx="952409" cy="952409"/>
          </a:xfrm>
          <a:prstGeom prst="rect">
            <a:avLst/>
          </a:prstGeom>
          <a:solidFill>
            <a:schemeClr val="accent2"/>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o-KR" altLang="en-US" sz="1600" dirty="0">
                <a:solidFill>
                  <a:schemeClr val="tx1"/>
                </a:solidFill>
                <a:latin typeface="나눔바른고딕" panose="020B0603020101020101" pitchFamily="50" charset="-127"/>
                <a:ea typeface="나눔바른고딕" panose="020B0603020101020101" pitchFamily="50" charset="-127"/>
              </a:rPr>
              <a:t>배경</a:t>
            </a:r>
            <a:endParaRPr lang="en-US" altLang="ko-KR" sz="1600" dirty="0">
              <a:solidFill>
                <a:schemeClr val="tx1"/>
              </a:solidFill>
              <a:latin typeface="나눔바른고딕" panose="020B0603020101020101" pitchFamily="50" charset="-127"/>
              <a:ea typeface="나눔바른고딕" panose="020B0603020101020101" pitchFamily="50" charset="-127"/>
            </a:endParaRPr>
          </a:p>
          <a:p>
            <a:pPr algn="ctr"/>
            <a:r>
              <a:rPr lang="ko-KR" altLang="en-US" sz="1600" dirty="0">
                <a:solidFill>
                  <a:schemeClr val="tx1"/>
                </a:solidFill>
                <a:latin typeface="나눔바른고딕" panose="020B0603020101020101" pitchFamily="50" charset="-127"/>
                <a:ea typeface="나눔바른고딕" panose="020B0603020101020101" pitchFamily="50" charset="-127"/>
              </a:rPr>
              <a:t>화면</a:t>
            </a:r>
            <a:endParaRPr lang="en-US" altLang="ko-KR" sz="1600" dirty="0">
              <a:solidFill>
                <a:schemeClr val="tx1"/>
              </a:solidFill>
              <a:latin typeface="나눔바른고딕" panose="020B0603020101020101" pitchFamily="50" charset="-127"/>
              <a:ea typeface="나눔바른고딕" panose="020B0603020101020101" pitchFamily="50" charset="-127"/>
            </a:endParaRPr>
          </a:p>
          <a:p>
            <a:pPr algn="ctr"/>
            <a:r>
              <a:rPr lang="ko-KR" altLang="en-US" sz="1600" dirty="0">
                <a:solidFill>
                  <a:schemeClr val="tx1"/>
                </a:solidFill>
                <a:latin typeface="나눔바른고딕" panose="020B0603020101020101" pitchFamily="50" charset="-127"/>
                <a:ea typeface="나눔바른고딕" panose="020B0603020101020101" pitchFamily="50" charset="-127"/>
              </a:rPr>
              <a:t>바꾸기</a:t>
            </a:r>
            <a:endParaRPr lang="en-US" altLang="ko-KR" sz="1600" dirty="0">
              <a:solidFill>
                <a:schemeClr val="tx1"/>
              </a:solidFill>
              <a:latin typeface="나눔바른고딕" panose="020B0603020101020101" pitchFamily="50" charset="-127"/>
              <a:ea typeface="나눔바른고딕" panose="020B0603020101020101" pitchFamily="50" charset="-127"/>
            </a:endParaRPr>
          </a:p>
        </p:txBody>
      </p:sp>
      <p:sp>
        <p:nvSpPr>
          <p:cNvPr id="10" name="직사각형 9">
            <a:hlinkClick r:id="rId10" action="ppaction://hlinksldjump"/>
            <a:extLst>
              <a:ext uri="{FF2B5EF4-FFF2-40B4-BE49-F238E27FC236}">
                <a16:creationId xmlns:a16="http://schemas.microsoft.com/office/drawing/2014/main" id="{11E90325-5411-B314-9A1D-4E1ADD6870BB}"/>
              </a:ext>
            </a:extLst>
          </p:cNvPr>
          <p:cNvSpPr/>
          <p:nvPr/>
        </p:nvSpPr>
        <p:spPr>
          <a:xfrm>
            <a:off x="2905886" y="140887"/>
            <a:ext cx="952409" cy="952409"/>
          </a:xfrm>
          <a:prstGeom prst="rect">
            <a:avLst/>
          </a:prstGeom>
          <a:solidFill>
            <a:schemeClr val="accent2"/>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ko-KR" sz="1200" dirty="0">
              <a:solidFill>
                <a:schemeClr val="tx1"/>
              </a:solidFill>
              <a:latin typeface="나눔바른고딕" panose="020B0603020101020101" pitchFamily="50" charset="-127"/>
              <a:ea typeface="나눔바른고딕" panose="020B0603020101020101" pitchFamily="50" charset="-127"/>
            </a:endParaRPr>
          </a:p>
          <a:p>
            <a:pPr algn="ctr"/>
            <a:endParaRPr lang="en-US" altLang="ko-KR" sz="1200" dirty="0">
              <a:solidFill>
                <a:schemeClr val="tx1"/>
              </a:solidFill>
              <a:latin typeface="나눔바른고딕" panose="020B0603020101020101" pitchFamily="50" charset="-127"/>
              <a:ea typeface="나눔바른고딕" panose="020B0603020101020101" pitchFamily="50" charset="-127"/>
            </a:endParaRPr>
          </a:p>
          <a:p>
            <a:pPr algn="ctr"/>
            <a:endParaRPr lang="en-US" altLang="ko-KR" sz="1200" dirty="0">
              <a:solidFill>
                <a:schemeClr val="tx1"/>
              </a:solidFill>
              <a:latin typeface="나눔바른고딕" panose="020B0603020101020101" pitchFamily="50" charset="-127"/>
              <a:ea typeface="나눔바른고딕" panose="020B0603020101020101" pitchFamily="50" charset="-127"/>
            </a:endParaRPr>
          </a:p>
          <a:p>
            <a:pPr algn="ctr"/>
            <a:r>
              <a:rPr lang="ko-KR" altLang="en-US" sz="1200" dirty="0">
                <a:solidFill>
                  <a:schemeClr val="tx1"/>
                </a:solidFill>
                <a:latin typeface="나눔바른고딕" panose="020B0603020101020101" pitchFamily="50" charset="-127"/>
                <a:ea typeface="나눔바른고딕" panose="020B0603020101020101" pitchFamily="50" charset="-127"/>
              </a:rPr>
              <a:t>절정 메뉴 편집하기</a:t>
            </a:r>
            <a:endParaRPr lang="en-US" altLang="ko-KR" sz="1200" dirty="0">
              <a:solidFill>
                <a:schemeClr val="tx1"/>
              </a:solidFill>
              <a:latin typeface="나눔바른고딕" panose="020B0603020101020101" pitchFamily="50" charset="-127"/>
              <a:ea typeface="나눔바른고딕" panose="020B0603020101020101" pitchFamily="50" charset="-127"/>
            </a:endParaRPr>
          </a:p>
        </p:txBody>
      </p:sp>
      <p:sp>
        <p:nvSpPr>
          <p:cNvPr id="11" name="직사각형 10">
            <a:hlinkClick r:id="rId11" action="ppaction://hlinksldjump"/>
            <a:extLst>
              <a:ext uri="{FF2B5EF4-FFF2-40B4-BE49-F238E27FC236}">
                <a16:creationId xmlns:a16="http://schemas.microsoft.com/office/drawing/2014/main" id="{35ED76FE-4A15-E74A-1785-0E80FF7CB6E0}"/>
              </a:ext>
            </a:extLst>
          </p:cNvPr>
          <p:cNvSpPr/>
          <p:nvPr/>
        </p:nvSpPr>
        <p:spPr>
          <a:xfrm>
            <a:off x="3934731" y="140887"/>
            <a:ext cx="952409" cy="952409"/>
          </a:xfrm>
          <a:prstGeom prst="rect">
            <a:avLst/>
          </a:prstGeom>
          <a:solidFill>
            <a:schemeClr val="accent2"/>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o-KR" altLang="en-US" sz="1600" dirty="0">
                <a:solidFill>
                  <a:schemeClr val="tx1"/>
                </a:solidFill>
                <a:latin typeface="나눔바른고딕" panose="020B0603020101020101" pitchFamily="50" charset="-127"/>
                <a:ea typeface="나눔바른고딕" panose="020B0603020101020101" pitchFamily="50" charset="-127"/>
              </a:rPr>
              <a:t>작업 표시줄</a:t>
            </a:r>
            <a:endParaRPr lang="en-US" altLang="ko-KR" sz="1600" dirty="0">
              <a:solidFill>
                <a:schemeClr val="tx1"/>
              </a:solidFill>
              <a:latin typeface="나눔바른고딕" panose="020B0603020101020101" pitchFamily="50" charset="-127"/>
              <a:ea typeface="나눔바른고딕" panose="020B0603020101020101" pitchFamily="50" charset="-127"/>
            </a:endParaRPr>
          </a:p>
        </p:txBody>
      </p:sp>
      <p:sp>
        <p:nvSpPr>
          <p:cNvPr id="13" name="직사각형 12">
            <a:hlinkClick r:id="rId12" action="ppaction://hlinksldjump"/>
            <a:extLst>
              <a:ext uri="{FF2B5EF4-FFF2-40B4-BE49-F238E27FC236}">
                <a16:creationId xmlns:a16="http://schemas.microsoft.com/office/drawing/2014/main" id="{5A2B9C50-BEB0-5A8D-3E7A-0D3D23B7F672}"/>
              </a:ext>
            </a:extLst>
          </p:cNvPr>
          <p:cNvSpPr/>
          <p:nvPr/>
        </p:nvSpPr>
        <p:spPr>
          <a:xfrm>
            <a:off x="2905886" y="1158804"/>
            <a:ext cx="1987487" cy="952409"/>
          </a:xfrm>
          <a:prstGeom prst="rect">
            <a:avLst/>
          </a:prstGeom>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o-KR" altLang="en-US" sz="1800" dirty="0">
                <a:solidFill>
                  <a:schemeClr val="tx1"/>
                </a:solidFill>
                <a:latin typeface="나눔바른고딕" panose="020B0603020101020101" pitchFamily="50" charset="-127"/>
                <a:ea typeface="나눔바른고딕" panose="020B0603020101020101" pitchFamily="50" charset="-127"/>
              </a:rPr>
              <a:t>다른 앱</a:t>
            </a:r>
            <a:r>
              <a:rPr lang="en-US" altLang="ko-KR" sz="1800" dirty="0">
                <a:solidFill>
                  <a:schemeClr val="tx1"/>
                </a:solidFill>
                <a:latin typeface="나눔바른고딕" panose="020B0603020101020101" pitchFamily="50" charset="-127"/>
                <a:ea typeface="나눔바른고딕" panose="020B0603020101020101" pitchFamily="50" charset="-127"/>
              </a:rPr>
              <a:t>/</a:t>
            </a:r>
            <a:r>
              <a:rPr lang="ko-KR" altLang="en-US" sz="1800" dirty="0">
                <a:solidFill>
                  <a:schemeClr val="tx1"/>
                </a:solidFill>
                <a:latin typeface="나눔바른고딕" panose="020B0603020101020101" pitchFamily="50" charset="-127"/>
                <a:ea typeface="나눔바른고딕" panose="020B0603020101020101" pitchFamily="50" charset="-127"/>
              </a:rPr>
              <a:t>게임 연결</a:t>
            </a:r>
            <a:endParaRPr lang="en-US" altLang="ko-KR" sz="1800" dirty="0">
              <a:solidFill>
                <a:schemeClr val="tx1"/>
              </a:solidFill>
              <a:latin typeface="나눔바른고딕" panose="020B0603020101020101" pitchFamily="50" charset="-127"/>
              <a:ea typeface="나눔바른고딕" panose="020B0603020101020101" pitchFamily="50" charset="-127"/>
            </a:endParaRPr>
          </a:p>
        </p:txBody>
      </p:sp>
      <p:sp>
        <p:nvSpPr>
          <p:cNvPr id="14" name="직사각형 13">
            <a:hlinkClick r:id="rId13" action="ppaction://hlinksldjump"/>
            <a:extLst>
              <a:ext uri="{FF2B5EF4-FFF2-40B4-BE49-F238E27FC236}">
                <a16:creationId xmlns:a16="http://schemas.microsoft.com/office/drawing/2014/main" id="{DD5F55EC-EE40-3394-519D-11829DCD4DDF}"/>
              </a:ext>
            </a:extLst>
          </p:cNvPr>
          <p:cNvSpPr/>
          <p:nvPr/>
        </p:nvSpPr>
        <p:spPr>
          <a:xfrm>
            <a:off x="2905886" y="2176722"/>
            <a:ext cx="1987487" cy="952409"/>
          </a:xfrm>
          <a:prstGeom prst="rect">
            <a:avLst/>
          </a:prstGeom>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o-KR" altLang="en-US" sz="1800" dirty="0">
                <a:solidFill>
                  <a:schemeClr val="tx1"/>
                </a:solidFill>
                <a:latin typeface="나눔바른고딕" panose="020B0603020101020101" pitchFamily="50" charset="-127"/>
                <a:ea typeface="나눔바른고딕" panose="020B0603020101020101" pitchFamily="50" charset="-127"/>
              </a:rPr>
              <a:t>게임화</a:t>
            </a:r>
            <a:r>
              <a:rPr lang="en-US" altLang="ko-KR" sz="1800" dirty="0">
                <a:solidFill>
                  <a:schemeClr val="tx1"/>
                </a:solidFill>
                <a:latin typeface="나눔바른고딕" panose="020B0603020101020101" pitchFamily="50" charset="-127"/>
                <a:ea typeface="나눔바른고딕" panose="020B0603020101020101" pitchFamily="50" charset="-127"/>
              </a:rPr>
              <a:t>(</a:t>
            </a:r>
            <a:r>
              <a:rPr lang="ko-KR" altLang="en-US" sz="1800" dirty="0">
                <a:solidFill>
                  <a:schemeClr val="tx1"/>
                </a:solidFill>
                <a:latin typeface="나눔바른고딕" panose="020B0603020101020101" pitchFamily="50" charset="-127"/>
                <a:ea typeface="나눔바른고딕" panose="020B0603020101020101" pitchFamily="50" charset="-127"/>
              </a:rPr>
              <a:t>버그 방지</a:t>
            </a:r>
            <a:r>
              <a:rPr lang="en-US" altLang="ko-KR" sz="1800" dirty="0">
                <a:solidFill>
                  <a:schemeClr val="tx1"/>
                </a:solidFill>
                <a:latin typeface="나눔바른고딕" panose="020B0603020101020101" pitchFamily="50" charset="-127"/>
                <a:ea typeface="나눔바른고딕" panose="020B0603020101020101" pitchFamily="50" charset="-127"/>
              </a:rPr>
              <a:t>)</a:t>
            </a:r>
          </a:p>
          <a:p>
            <a:pPr algn="ctr"/>
            <a:r>
              <a:rPr lang="en-US" altLang="ko-KR" sz="1800" dirty="0">
                <a:solidFill>
                  <a:schemeClr val="tx1"/>
                </a:solidFill>
                <a:latin typeface="나눔바른고딕" panose="020B0603020101020101" pitchFamily="50" charset="-127"/>
                <a:ea typeface="나눔바른고딕" panose="020B0603020101020101" pitchFamily="50" charset="-127"/>
              </a:rPr>
              <a:t>&lt;</a:t>
            </a:r>
            <a:r>
              <a:rPr lang="ko-KR" altLang="en-US" sz="1800" dirty="0">
                <a:solidFill>
                  <a:schemeClr val="tx1"/>
                </a:solidFill>
                <a:latin typeface="나눔바른고딕" panose="020B0603020101020101" pitchFamily="50" charset="-127"/>
                <a:ea typeface="나눔바른고딕" panose="020B0603020101020101" pitchFamily="50" charset="-127"/>
              </a:rPr>
              <a:t>대화형 자동 진행</a:t>
            </a:r>
            <a:r>
              <a:rPr lang="en-US" altLang="ko-KR" sz="1800" dirty="0">
                <a:solidFill>
                  <a:schemeClr val="tx1"/>
                </a:solidFill>
                <a:latin typeface="나눔바른고딕" panose="020B0603020101020101" pitchFamily="50" charset="-127"/>
                <a:ea typeface="나눔바른고딕" panose="020B0603020101020101" pitchFamily="50" charset="-127"/>
              </a:rPr>
              <a:t>&gt;</a:t>
            </a:r>
          </a:p>
        </p:txBody>
      </p:sp>
      <p:sp>
        <p:nvSpPr>
          <p:cNvPr id="15" name="직사각형 14">
            <a:hlinkClick r:id="rId14" action="ppaction://hlinksldjump"/>
            <a:extLst>
              <a:ext uri="{FF2B5EF4-FFF2-40B4-BE49-F238E27FC236}">
                <a16:creationId xmlns:a16="http://schemas.microsoft.com/office/drawing/2014/main" id="{220822EC-9051-04A5-948B-0FC9A4F756C1}"/>
              </a:ext>
            </a:extLst>
          </p:cNvPr>
          <p:cNvSpPr/>
          <p:nvPr/>
        </p:nvSpPr>
        <p:spPr>
          <a:xfrm>
            <a:off x="2905886" y="3192019"/>
            <a:ext cx="952409" cy="952409"/>
          </a:xfrm>
          <a:prstGeom prst="rect">
            <a:avLst/>
          </a:prstGeom>
          <a:solidFill>
            <a:schemeClr val="accent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o-KR" altLang="en-US" sz="1600" dirty="0">
                <a:solidFill>
                  <a:schemeClr val="tx1"/>
                </a:solidFill>
                <a:latin typeface="나눔바른고딕" panose="020B0603020101020101" pitchFamily="50" charset="-127"/>
                <a:ea typeface="나눔바른고딕" panose="020B0603020101020101" pitchFamily="50" charset="-127"/>
              </a:rPr>
              <a:t>저장</a:t>
            </a:r>
            <a:endParaRPr lang="en-US" altLang="ko-KR" sz="1600" dirty="0">
              <a:solidFill>
                <a:schemeClr val="tx1"/>
              </a:solidFill>
              <a:latin typeface="나눔바른고딕" panose="020B0603020101020101" pitchFamily="50" charset="-127"/>
              <a:ea typeface="나눔바른고딕" panose="020B0603020101020101" pitchFamily="50" charset="-127"/>
            </a:endParaRPr>
          </a:p>
          <a:p>
            <a:pPr algn="ctr"/>
            <a:r>
              <a:rPr lang="ko-KR" altLang="en-US" sz="1600" dirty="0">
                <a:solidFill>
                  <a:schemeClr val="tx1"/>
                </a:solidFill>
                <a:latin typeface="나눔바른고딕" panose="020B0603020101020101" pitchFamily="50" charset="-127"/>
                <a:ea typeface="나눔바른고딕" panose="020B0603020101020101" pitchFamily="50" charset="-127"/>
              </a:rPr>
              <a:t>방법</a:t>
            </a:r>
            <a:endParaRPr lang="en-US" altLang="ko-KR" sz="1600" dirty="0">
              <a:solidFill>
                <a:schemeClr val="tx1"/>
              </a:solidFill>
              <a:latin typeface="나눔바른고딕" panose="020B0603020101020101" pitchFamily="50" charset="-127"/>
              <a:ea typeface="나눔바른고딕" panose="020B0603020101020101" pitchFamily="50" charset="-127"/>
            </a:endParaRPr>
          </a:p>
        </p:txBody>
      </p:sp>
      <p:sp>
        <p:nvSpPr>
          <p:cNvPr id="16" name="직사각형 15">
            <a:hlinkClick r:id="rId15" action="ppaction://hlinksldjump"/>
            <a:extLst>
              <a:ext uri="{FF2B5EF4-FFF2-40B4-BE49-F238E27FC236}">
                <a16:creationId xmlns:a16="http://schemas.microsoft.com/office/drawing/2014/main" id="{B7BD5112-FB39-D511-098B-217F575FD972}"/>
              </a:ext>
            </a:extLst>
          </p:cNvPr>
          <p:cNvSpPr/>
          <p:nvPr/>
        </p:nvSpPr>
        <p:spPr>
          <a:xfrm>
            <a:off x="3940964" y="3192019"/>
            <a:ext cx="952409" cy="952409"/>
          </a:xfrm>
          <a:prstGeom prst="rect">
            <a:avLst/>
          </a:prstGeom>
          <a:solidFill>
            <a:schemeClr val="accent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600" dirty="0">
                <a:solidFill>
                  <a:schemeClr val="tx1"/>
                </a:solidFill>
                <a:latin typeface="나눔바른고딕" panose="020B0603020101020101" pitchFamily="50" charset="-127"/>
                <a:ea typeface="나눔바른고딕" panose="020B0603020101020101" pitchFamily="50" charset="-127"/>
              </a:rPr>
              <a:t>[</a:t>
            </a:r>
            <a:r>
              <a:rPr lang="ko-KR" altLang="en-US" sz="1600" dirty="0">
                <a:solidFill>
                  <a:schemeClr val="tx1"/>
                </a:solidFill>
                <a:latin typeface="나눔바른고딕" panose="020B0603020101020101" pitchFamily="50" charset="-127"/>
                <a:ea typeface="나눔바른고딕" panose="020B0603020101020101" pitchFamily="50" charset="-127"/>
              </a:rPr>
              <a:t>필독</a:t>
            </a:r>
            <a:r>
              <a:rPr lang="en-US" altLang="ko-KR" sz="1600" dirty="0">
                <a:solidFill>
                  <a:schemeClr val="tx1"/>
                </a:solidFill>
                <a:latin typeface="나눔바른고딕" panose="020B0603020101020101" pitchFamily="50" charset="-127"/>
                <a:ea typeface="나눔바른고딕" panose="020B0603020101020101" pitchFamily="50" charset="-127"/>
              </a:rPr>
              <a:t>]</a:t>
            </a:r>
          </a:p>
          <a:p>
            <a:pPr algn="ctr"/>
            <a:r>
              <a:rPr lang="ko-KR" altLang="en-US" sz="1600" dirty="0">
                <a:solidFill>
                  <a:schemeClr val="tx1"/>
                </a:solidFill>
                <a:latin typeface="나눔바른고딕" panose="020B0603020101020101" pitchFamily="50" charset="-127"/>
                <a:ea typeface="나눔바른고딕" panose="020B0603020101020101" pitchFamily="50" charset="-127"/>
              </a:rPr>
              <a:t>저작권</a:t>
            </a:r>
            <a:endParaRPr lang="en-US" altLang="ko-KR" sz="1600" dirty="0">
              <a:solidFill>
                <a:schemeClr val="tx1"/>
              </a:solidFill>
              <a:latin typeface="나눔바른고딕" panose="020B0603020101020101" pitchFamily="50" charset="-127"/>
              <a:ea typeface="나눔바른고딕" panose="020B0603020101020101" pitchFamily="50" charset="-127"/>
            </a:endParaRPr>
          </a:p>
          <a:p>
            <a:pPr algn="ctr"/>
            <a:r>
              <a:rPr lang="ko-KR" altLang="en-US" sz="1600" dirty="0">
                <a:solidFill>
                  <a:schemeClr val="tx1"/>
                </a:solidFill>
                <a:latin typeface="나눔바른고딕" panose="020B0603020101020101" pitchFamily="50" charset="-127"/>
                <a:ea typeface="나눔바른고딕" panose="020B0603020101020101" pitchFamily="50" charset="-127"/>
              </a:rPr>
              <a:t>안내</a:t>
            </a:r>
            <a:endParaRPr lang="en-US" altLang="ko-KR" sz="1600" dirty="0">
              <a:solidFill>
                <a:schemeClr val="tx1"/>
              </a:solidFill>
              <a:latin typeface="나눔바른고딕" panose="020B0603020101020101" pitchFamily="50" charset="-127"/>
              <a:ea typeface="나눔바른고딕" panose="020B0603020101020101" pitchFamily="50" charset="-127"/>
            </a:endParaRPr>
          </a:p>
        </p:txBody>
      </p:sp>
      <p:pic>
        <p:nvPicPr>
          <p:cNvPr id="17" name="그림 16">
            <a:hlinkClick r:id="rId6" action="ppaction://hlinksldjump"/>
            <a:extLst>
              <a:ext uri="{FF2B5EF4-FFF2-40B4-BE49-F238E27FC236}">
                <a16:creationId xmlns:a16="http://schemas.microsoft.com/office/drawing/2014/main" id="{16FF85CD-E39C-BC14-CA25-F1E9000C7E46}"/>
              </a:ext>
            </a:extLst>
          </p:cNvPr>
          <p:cNvPicPr>
            <a:picLocks noChangeAspect="1"/>
          </p:cNvPicPr>
          <p:nvPr/>
        </p:nvPicPr>
        <p:blipFill>
          <a:blip r:embed="rId16"/>
          <a:stretch>
            <a:fillRect/>
          </a:stretch>
        </p:blipFill>
        <p:spPr>
          <a:xfrm>
            <a:off x="887352" y="2287302"/>
            <a:ext cx="562053" cy="771633"/>
          </a:xfrm>
          <a:prstGeom prst="rect">
            <a:avLst/>
          </a:prstGeom>
        </p:spPr>
      </p:pic>
      <p:pic>
        <p:nvPicPr>
          <p:cNvPr id="18" name="그림 17">
            <a:hlinkClick r:id="rId10" action="ppaction://hlinksldjump"/>
            <a:extLst>
              <a:ext uri="{FF2B5EF4-FFF2-40B4-BE49-F238E27FC236}">
                <a16:creationId xmlns:a16="http://schemas.microsoft.com/office/drawing/2014/main" id="{F96FF754-E1F7-855C-B4E2-73E7D881626A}"/>
              </a:ext>
            </a:extLst>
          </p:cNvPr>
          <p:cNvPicPr>
            <a:picLocks noChangeAspect="1"/>
          </p:cNvPicPr>
          <p:nvPr/>
        </p:nvPicPr>
        <p:blipFill>
          <a:blip r:embed="rId17"/>
          <a:stretch>
            <a:fillRect/>
          </a:stretch>
        </p:blipFill>
        <p:spPr>
          <a:xfrm>
            <a:off x="2977457" y="226133"/>
            <a:ext cx="800914" cy="441412"/>
          </a:xfrm>
          <a:prstGeom prst="rect">
            <a:avLst/>
          </a:prstGeom>
        </p:spPr>
      </p:pic>
      <p:grpSp>
        <p:nvGrpSpPr>
          <p:cNvPr id="19" name="그룹 18">
            <a:extLst>
              <a:ext uri="{FF2B5EF4-FFF2-40B4-BE49-F238E27FC236}">
                <a16:creationId xmlns:a16="http://schemas.microsoft.com/office/drawing/2014/main" id="{C697AB67-8F69-A842-3956-76EFA65D6E62}"/>
              </a:ext>
            </a:extLst>
          </p:cNvPr>
          <p:cNvGrpSpPr/>
          <p:nvPr/>
        </p:nvGrpSpPr>
        <p:grpSpPr>
          <a:xfrm>
            <a:off x="9302576" y="180487"/>
            <a:ext cx="436605" cy="436605"/>
            <a:chOff x="9302576" y="180487"/>
            <a:chExt cx="436605" cy="436605"/>
          </a:xfrm>
        </p:grpSpPr>
        <p:sp>
          <p:nvSpPr>
            <p:cNvPr id="20" name="직사각형 19">
              <a:extLst>
                <a:ext uri="{FF2B5EF4-FFF2-40B4-BE49-F238E27FC236}">
                  <a16:creationId xmlns:a16="http://schemas.microsoft.com/office/drawing/2014/main" id="{CD91F9FC-F6C1-7CEA-12EF-ED1869547DEE}"/>
                </a:ext>
              </a:extLst>
            </p:cNvPr>
            <p:cNvSpPr/>
            <p:nvPr/>
          </p:nvSpPr>
          <p:spPr>
            <a:xfrm>
              <a:off x="9302576" y="180487"/>
              <a:ext cx="436605" cy="436605"/>
            </a:xfrm>
            <a:prstGeom prst="rect">
              <a:avLst/>
            </a:prstGeom>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err="1">
                <a:solidFill>
                  <a:schemeClr val="tx1"/>
                </a:solidFill>
                <a:latin typeface="나눔바른고딕" panose="020B0603020101020101" pitchFamily="50" charset="-127"/>
                <a:ea typeface="나눔바른고딕" panose="020B0603020101020101" pitchFamily="50" charset="-127"/>
              </a:endParaRPr>
            </a:p>
          </p:txBody>
        </p:sp>
        <p:sp>
          <p:nvSpPr>
            <p:cNvPr id="22" name="타원 21">
              <a:extLst>
                <a:ext uri="{FF2B5EF4-FFF2-40B4-BE49-F238E27FC236}">
                  <a16:creationId xmlns:a16="http://schemas.microsoft.com/office/drawing/2014/main" id="{F56D3CE2-300C-8DFC-D5B3-7400F806AEE9}"/>
                </a:ext>
              </a:extLst>
            </p:cNvPr>
            <p:cNvSpPr/>
            <p:nvPr/>
          </p:nvSpPr>
          <p:spPr>
            <a:xfrm>
              <a:off x="9428545" y="226525"/>
              <a:ext cx="184666" cy="184666"/>
            </a:xfrm>
            <a:prstGeom prst="ellipse">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err="1">
                <a:solidFill>
                  <a:schemeClr val="tx1"/>
                </a:solidFill>
                <a:latin typeface="나눔바른고딕" panose="020B0603020101020101" pitchFamily="50" charset="-127"/>
                <a:ea typeface="나눔바른고딕" panose="020B0603020101020101" pitchFamily="50" charset="-127"/>
              </a:endParaRPr>
            </a:p>
          </p:txBody>
        </p:sp>
        <p:sp>
          <p:nvSpPr>
            <p:cNvPr id="24" name="순서도: 지연 23">
              <a:extLst>
                <a:ext uri="{FF2B5EF4-FFF2-40B4-BE49-F238E27FC236}">
                  <a16:creationId xmlns:a16="http://schemas.microsoft.com/office/drawing/2014/main" id="{76263578-68C3-6AEF-D7F8-2BD2DEDFCC0F}"/>
                </a:ext>
              </a:extLst>
            </p:cNvPr>
            <p:cNvSpPr/>
            <p:nvPr/>
          </p:nvSpPr>
          <p:spPr>
            <a:xfrm rot="5400000" flipH="1">
              <a:off x="9412882" y="328985"/>
              <a:ext cx="232465" cy="321275"/>
            </a:xfrm>
            <a:prstGeom prst="flowChartDelay">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err="1">
                <a:solidFill>
                  <a:schemeClr val="tx1"/>
                </a:solidFill>
                <a:latin typeface="나눔바른고딕" panose="020B0603020101020101" pitchFamily="50" charset="-127"/>
                <a:ea typeface="나눔바른고딕" panose="020B0603020101020101" pitchFamily="50" charset="-127"/>
              </a:endParaRPr>
            </a:p>
          </p:txBody>
        </p:sp>
      </p:grpSp>
      <p:sp>
        <p:nvSpPr>
          <p:cNvPr id="27" name="TextBox 26">
            <a:extLst>
              <a:ext uri="{FF2B5EF4-FFF2-40B4-BE49-F238E27FC236}">
                <a16:creationId xmlns:a16="http://schemas.microsoft.com/office/drawing/2014/main" id="{80B909FF-274F-546B-B488-4308A9FD2F03}"/>
              </a:ext>
            </a:extLst>
          </p:cNvPr>
          <p:cNvSpPr txBox="1"/>
          <p:nvPr/>
        </p:nvSpPr>
        <p:spPr>
          <a:xfrm>
            <a:off x="9805084" y="226525"/>
            <a:ext cx="1268627" cy="379330"/>
          </a:xfrm>
          <a:prstGeom prst="rect">
            <a:avLst/>
          </a:prstGeom>
          <a:noFill/>
        </p:spPr>
        <p:txBody>
          <a:bodyPr wrap="square" rtlCol="0">
            <a:spAutoFit/>
          </a:bodyPr>
          <a:lstStyle/>
          <a:p>
            <a:r>
              <a:rPr lang="en-US" altLang="ko-KR" dirty="0">
                <a:latin typeface="나눔바른고딕" panose="020B0603020101020101" pitchFamily="50" charset="-127"/>
                <a:ea typeface="나눔바른고딕" panose="020B0603020101020101" pitchFamily="50" charset="-127"/>
              </a:rPr>
              <a:t>user</a:t>
            </a:r>
            <a:endParaRPr lang="ko-KR" altLang="en-US" dirty="0">
              <a:latin typeface="나눔바른고딕" panose="020B0603020101020101" pitchFamily="50" charset="-127"/>
              <a:ea typeface="나눔바른고딕" panose="020B0603020101020101" pitchFamily="50" charset="-127"/>
            </a:endParaRPr>
          </a:p>
        </p:txBody>
      </p:sp>
      <p:sp>
        <p:nvSpPr>
          <p:cNvPr id="12" name="직사각형 11">
            <a:hlinkClick r:id="rId18"/>
            <a:extLst>
              <a:ext uri="{FF2B5EF4-FFF2-40B4-BE49-F238E27FC236}">
                <a16:creationId xmlns:a16="http://schemas.microsoft.com/office/drawing/2014/main" id="{7FA25874-976A-0D89-6D59-AFE60D7E7D09}"/>
              </a:ext>
            </a:extLst>
          </p:cNvPr>
          <p:cNvSpPr/>
          <p:nvPr/>
        </p:nvSpPr>
        <p:spPr>
          <a:xfrm>
            <a:off x="2905886" y="4207316"/>
            <a:ext cx="1987487" cy="952409"/>
          </a:xfrm>
          <a:prstGeom prst="rect">
            <a:avLst/>
          </a:prstGeom>
          <a:solidFill>
            <a:schemeClr val="accent6"/>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o-KR" altLang="en-US" sz="1800" dirty="0">
                <a:solidFill>
                  <a:schemeClr val="tx1"/>
                </a:solidFill>
                <a:latin typeface="나눔바른고딕" panose="020B0603020101020101" pitchFamily="50" charset="-127"/>
                <a:ea typeface="나눔바른고딕" panose="020B0603020101020101" pitchFamily="50" charset="-127"/>
              </a:rPr>
              <a:t>절정</a:t>
            </a:r>
            <a:r>
              <a:rPr lang="en-US" altLang="ko-KR" sz="1800" dirty="0">
                <a:solidFill>
                  <a:schemeClr val="tx1"/>
                </a:solidFill>
                <a:latin typeface="나눔바른고딕" panose="020B0603020101020101" pitchFamily="50" charset="-127"/>
                <a:ea typeface="나눔바른고딕" panose="020B0603020101020101" pitchFamily="50" charset="-127"/>
              </a:rPr>
              <a:t>3 </a:t>
            </a:r>
            <a:r>
              <a:rPr lang="ko-KR" altLang="en-US" sz="1800" dirty="0">
                <a:solidFill>
                  <a:schemeClr val="tx1"/>
                </a:solidFill>
                <a:latin typeface="나눔바른고딕" panose="020B0603020101020101" pitchFamily="50" charset="-127"/>
                <a:ea typeface="나눔바른고딕" panose="020B0603020101020101" pitchFamily="50" charset="-127"/>
              </a:rPr>
              <a:t>업데이트</a:t>
            </a:r>
            <a:endParaRPr lang="en-US" altLang="ko-KR" sz="1800" dirty="0">
              <a:solidFill>
                <a:schemeClr val="tx1"/>
              </a:solidFill>
              <a:latin typeface="나눔바른고딕" panose="020B0603020101020101" pitchFamily="50" charset="-127"/>
              <a:ea typeface="나눔바른고딕" panose="020B0603020101020101" pitchFamily="50" charset="-127"/>
            </a:endParaRPr>
          </a:p>
        </p:txBody>
      </p:sp>
    </p:spTree>
    <p:extLst>
      <p:ext uri="{BB962C8B-B14F-4D97-AF65-F5344CB8AC3E}">
        <p14:creationId xmlns:p14="http://schemas.microsoft.com/office/powerpoint/2010/main" val="421522606"/>
      </p:ext>
    </p:extLst>
  </p:cSld>
  <p:clrMapOvr>
    <a:masterClrMapping/>
  </p:clrMapOvr>
  <p:transition spd="slow" advClick="0">
    <p:push dir="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A388827F-5997-434B-4C2C-CD31939CB7C3}"/>
              </a:ext>
            </a:extLst>
          </p:cNvPr>
          <p:cNvSpPr>
            <a:spLocks noGrp="1"/>
          </p:cNvSpPr>
          <p:nvPr>
            <p:ph type="title"/>
          </p:nvPr>
        </p:nvSpPr>
        <p:spPr/>
        <p:txBody>
          <a:bodyPr/>
          <a:lstStyle/>
          <a:p>
            <a:r>
              <a:rPr lang="ko-KR" altLang="en-US" dirty="0"/>
              <a:t>게임화</a:t>
            </a:r>
            <a:r>
              <a:rPr lang="en-US" altLang="ko-KR" dirty="0"/>
              <a:t>(</a:t>
            </a:r>
            <a:r>
              <a:rPr lang="ko-KR" altLang="en-US" dirty="0"/>
              <a:t>버그 방지</a:t>
            </a:r>
            <a:r>
              <a:rPr lang="en-US" altLang="ko-KR" dirty="0"/>
              <a:t>) &lt;</a:t>
            </a:r>
            <a:r>
              <a:rPr lang="ko-KR" altLang="en-US" dirty="0"/>
              <a:t>대화형 자동 진행</a:t>
            </a:r>
            <a:r>
              <a:rPr lang="en-US" altLang="ko-KR" dirty="0"/>
              <a:t>&gt;</a:t>
            </a:r>
            <a:endParaRPr lang="ko-KR" altLang="en-US" dirty="0"/>
          </a:p>
        </p:txBody>
      </p:sp>
      <p:sp>
        <p:nvSpPr>
          <p:cNvPr id="3" name="내용 개체 틀 2">
            <a:extLst>
              <a:ext uri="{FF2B5EF4-FFF2-40B4-BE49-F238E27FC236}">
                <a16:creationId xmlns:a16="http://schemas.microsoft.com/office/drawing/2014/main" id="{0E23D574-6463-D877-A449-F253A9528B37}"/>
              </a:ext>
            </a:extLst>
          </p:cNvPr>
          <p:cNvSpPr>
            <a:spLocks noGrp="1"/>
          </p:cNvSpPr>
          <p:nvPr>
            <p:ph idx="1"/>
          </p:nvPr>
        </p:nvSpPr>
        <p:spPr/>
        <p:txBody>
          <a:bodyPr/>
          <a:lstStyle/>
          <a:p>
            <a:r>
              <a:rPr lang="ko-KR" altLang="en-US" dirty="0"/>
              <a:t>절정을 이용하여 게임을 만드실 수 있습니다</a:t>
            </a:r>
            <a:r>
              <a:rPr lang="en-US" altLang="ko-KR" dirty="0"/>
              <a:t>. </a:t>
            </a:r>
            <a:r>
              <a:rPr lang="ko-KR" altLang="en-US" dirty="0"/>
              <a:t>이때 버그 방지</a:t>
            </a:r>
            <a:r>
              <a:rPr lang="en-US" altLang="ko-KR" dirty="0"/>
              <a:t>(</a:t>
            </a:r>
            <a:r>
              <a:rPr lang="ko-KR" altLang="en-US" dirty="0"/>
              <a:t>정확한 말로는 </a:t>
            </a:r>
            <a:r>
              <a:rPr lang="en-US" altLang="ko-KR" dirty="0"/>
              <a:t>‘</a:t>
            </a:r>
            <a:r>
              <a:rPr lang="ko-KR" altLang="en-US" dirty="0"/>
              <a:t>대화형 자동 진행‘</a:t>
            </a:r>
            <a:r>
              <a:rPr lang="en-US" altLang="ko-KR" dirty="0"/>
              <a:t>)</a:t>
            </a:r>
            <a:r>
              <a:rPr lang="ko-KR" altLang="en-US" dirty="0"/>
              <a:t>를 해 주어야 합니다</a:t>
            </a:r>
            <a:r>
              <a:rPr lang="en-US" altLang="ko-KR" dirty="0"/>
              <a:t>.</a:t>
            </a:r>
          </a:p>
          <a:p>
            <a:endParaRPr lang="en-US" altLang="ko-KR" dirty="0"/>
          </a:p>
          <a:p>
            <a:endParaRPr lang="en-US" altLang="ko-KR" dirty="0"/>
          </a:p>
          <a:p>
            <a:endParaRPr lang="en-US" altLang="ko-KR" dirty="0"/>
          </a:p>
          <a:p>
            <a:pPr marL="514350" indent="-514350">
              <a:buAutoNum type="arabicPeriod"/>
            </a:pPr>
            <a:r>
              <a:rPr lang="ko-KR" altLang="en-US" dirty="0"/>
              <a:t>파워포인트 프로그램에서 </a:t>
            </a:r>
            <a:r>
              <a:rPr lang="ko-KR" altLang="en-US" b="1" dirty="0"/>
              <a:t>슬라이드 </a:t>
            </a:r>
            <a:r>
              <a:rPr lang="ko-KR" altLang="en-US" b="1" dirty="0" err="1"/>
              <a:t>쇼</a:t>
            </a:r>
            <a:r>
              <a:rPr lang="ko-KR" altLang="en-US" dirty="0" err="1"/>
              <a:t>→</a:t>
            </a:r>
            <a:r>
              <a:rPr lang="ko-KR" altLang="en-US" b="1" dirty="0" err="1"/>
              <a:t>슬라이드</a:t>
            </a:r>
            <a:r>
              <a:rPr lang="ko-KR" altLang="en-US" b="1" dirty="0"/>
              <a:t> 쇼 설정</a:t>
            </a:r>
            <a:r>
              <a:rPr lang="ko-KR" altLang="en-US" dirty="0"/>
              <a:t>으로 들어갑니다</a:t>
            </a:r>
            <a:r>
              <a:rPr lang="en-US" altLang="ko-KR" dirty="0"/>
              <a:t>.</a:t>
            </a:r>
          </a:p>
          <a:p>
            <a:endParaRPr lang="ko-KR" altLang="en-US" dirty="0"/>
          </a:p>
        </p:txBody>
      </p:sp>
      <p:sp>
        <p:nvSpPr>
          <p:cNvPr id="9" name="텍스트 개체 틀 8">
            <a:extLst>
              <a:ext uri="{FF2B5EF4-FFF2-40B4-BE49-F238E27FC236}">
                <a16:creationId xmlns:a16="http://schemas.microsoft.com/office/drawing/2014/main" id="{34AEA234-3AF7-3C28-3E43-5DD9D95958B9}"/>
              </a:ext>
            </a:extLst>
          </p:cNvPr>
          <p:cNvSpPr>
            <a:spLocks noGrp="1"/>
          </p:cNvSpPr>
          <p:nvPr>
            <p:ph type="body" sz="quarter" idx="13"/>
          </p:nvPr>
        </p:nvSpPr>
        <p:spPr/>
        <p:txBody>
          <a:bodyPr/>
          <a:lstStyle/>
          <a:p>
            <a:r>
              <a:rPr lang="ko-KR" altLang="en-US" dirty="0"/>
              <a:t>게임화</a:t>
            </a:r>
            <a:r>
              <a:rPr lang="en-US" altLang="ko-KR" dirty="0"/>
              <a:t>(</a:t>
            </a:r>
            <a:r>
              <a:rPr lang="ko-KR" altLang="en-US" dirty="0"/>
              <a:t>버그 방지</a:t>
            </a:r>
            <a:r>
              <a:rPr lang="en-US" altLang="ko-KR" dirty="0"/>
              <a:t>)</a:t>
            </a:r>
            <a:endParaRPr lang="ko-KR" altLang="en-US" dirty="0"/>
          </a:p>
        </p:txBody>
      </p:sp>
      <p:pic>
        <p:nvPicPr>
          <p:cNvPr id="7" name="그림 6">
            <a:extLst>
              <a:ext uri="{FF2B5EF4-FFF2-40B4-BE49-F238E27FC236}">
                <a16:creationId xmlns:a16="http://schemas.microsoft.com/office/drawing/2014/main" id="{B4984AD5-60C7-5B2D-80DF-2C2633784BFF}"/>
              </a:ext>
            </a:extLst>
          </p:cNvPr>
          <p:cNvPicPr>
            <a:picLocks noChangeAspect="1"/>
          </p:cNvPicPr>
          <p:nvPr/>
        </p:nvPicPr>
        <p:blipFill>
          <a:blip r:embed="rId2"/>
          <a:stretch>
            <a:fillRect/>
          </a:stretch>
        </p:blipFill>
        <p:spPr>
          <a:xfrm>
            <a:off x="940524" y="2790388"/>
            <a:ext cx="10128069" cy="1277224"/>
          </a:xfrm>
          <a:prstGeom prst="rect">
            <a:avLst/>
          </a:prstGeom>
        </p:spPr>
      </p:pic>
      <p:sp>
        <p:nvSpPr>
          <p:cNvPr id="8" name="액자 7">
            <a:extLst>
              <a:ext uri="{FF2B5EF4-FFF2-40B4-BE49-F238E27FC236}">
                <a16:creationId xmlns:a16="http://schemas.microsoft.com/office/drawing/2014/main" id="{A57AD5AC-B8CA-A4CA-27E4-F92EC6ACC24F}"/>
              </a:ext>
            </a:extLst>
          </p:cNvPr>
          <p:cNvSpPr/>
          <p:nvPr/>
        </p:nvSpPr>
        <p:spPr>
          <a:xfrm>
            <a:off x="2603863" y="3161211"/>
            <a:ext cx="487680" cy="522515"/>
          </a:xfrm>
          <a:prstGeom prst="frame">
            <a:avLst/>
          </a:prstGeom>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solidFill>
                <a:schemeClr val="tx1"/>
              </a:solidFill>
              <a:latin typeface="나눔바른고딕" panose="020B0603020101020101" pitchFamily="50" charset="-127"/>
              <a:ea typeface="나눔바른고딕" panose="020B0603020101020101" pitchFamily="50" charset="-127"/>
            </a:endParaRPr>
          </a:p>
        </p:txBody>
      </p:sp>
      <p:sp>
        <p:nvSpPr>
          <p:cNvPr id="10" name="사각형: 둥근 모서리 9">
            <a:extLst>
              <a:ext uri="{FF2B5EF4-FFF2-40B4-BE49-F238E27FC236}">
                <a16:creationId xmlns:a16="http://schemas.microsoft.com/office/drawing/2014/main" id="{9A816E12-9D0C-DDDD-BAA7-6350670A9DF8}"/>
              </a:ext>
            </a:extLst>
          </p:cNvPr>
          <p:cNvSpPr/>
          <p:nvPr/>
        </p:nvSpPr>
        <p:spPr>
          <a:xfrm>
            <a:off x="8520433" y="6220909"/>
            <a:ext cx="1384666" cy="361801"/>
          </a:xfrm>
          <a:prstGeom prst="roundRect">
            <a:avLst/>
          </a:prstGeom>
          <a:solidFill>
            <a:schemeClr val="bg1"/>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o-KR" altLang="en-US" dirty="0">
                <a:solidFill>
                  <a:schemeClr val="bg1">
                    <a:lumMod val="50000"/>
                  </a:schemeClr>
                </a:solidFill>
                <a:latin typeface="나눔바른고딕" panose="020B0603020101020101" pitchFamily="50" charset="-127"/>
                <a:ea typeface="나눔바른고딕" panose="020B0603020101020101" pitchFamily="50" charset="-127"/>
              </a:rPr>
              <a:t>이전</a:t>
            </a:r>
          </a:p>
        </p:txBody>
      </p:sp>
    </p:spTree>
    <p:extLst>
      <p:ext uri="{BB962C8B-B14F-4D97-AF65-F5344CB8AC3E}">
        <p14:creationId xmlns:p14="http://schemas.microsoft.com/office/powerpoint/2010/main" val="13352732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a:extLst>
              <a:ext uri="{FF2B5EF4-FFF2-40B4-BE49-F238E27FC236}">
                <a16:creationId xmlns:a16="http://schemas.microsoft.com/office/drawing/2014/main" id="{1ED2D077-8153-01A5-CD32-B1F7EE3F99CE}"/>
              </a:ext>
            </a:extLst>
          </p:cNvPr>
          <p:cNvSpPr>
            <a:spLocks noGrp="1"/>
          </p:cNvSpPr>
          <p:nvPr>
            <p:ph idx="1"/>
          </p:nvPr>
        </p:nvSpPr>
        <p:spPr>
          <a:xfrm>
            <a:off x="838200" y="4075612"/>
            <a:ext cx="10515600" cy="1927179"/>
          </a:xfrm>
        </p:spPr>
        <p:txBody>
          <a:bodyPr>
            <a:normAutofit/>
          </a:bodyPr>
          <a:lstStyle/>
          <a:p>
            <a:pPr marL="0" indent="0">
              <a:buNone/>
            </a:pPr>
            <a:r>
              <a:rPr lang="en-US" altLang="ko-KR" dirty="0"/>
              <a:t>2. </a:t>
            </a:r>
            <a:r>
              <a:rPr lang="ko-KR" altLang="en-US" dirty="0"/>
              <a:t>쇼 형식에서 </a:t>
            </a:r>
            <a:r>
              <a:rPr lang="ko-KR" altLang="en-US" b="1" dirty="0"/>
              <a:t>대화형 자동 진행</a:t>
            </a:r>
            <a:r>
              <a:rPr lang="ko-KR" altLang="en-US" dirty="0"/>
              <a:t>을 선택하고 확인합니다</a:t>
            </a:r>
            <a:r>
              <a:rPr lang="en-US" altLang="ko-KR" dirty="0"/>
              <a:t>.</a:t>
            </a:r>
          </a:p>
          <a:p>
            <a:pPr marL="0" indent="0">
              <a:buNone/>
            </a:pPr>
            <a:r>
              <a:rPr lang="en-US" altLang="ko-KR" dirty="0"/>
              <a:t>3. </a:t>
            </a:r>
            <a:r>
              <a:rPr lang="ko-KR" altLang="en-US" dirty="0"/>
              <a:t>이제 슬라이드 쇼에서 키보드로 ←</a:t>
            </a:r>
            <a:r>
              <a:rPr lang="en-US" altLang="ko-KR" dirty="0"/>
              <a:t>, </a:t>
            </a:r>
            <a:r>
              <a:rPr lang="ko-KR" altLang="en-US" dirty="0"/>
              <a:t>→를 누르거나 마우스로 빈 공간을 클릭해도 슬라이드가 넘어가지 않습니다</a:t>
            </a:r>
            <a:r>
              <a:rPr lang="en-US" altLang="ko-KR" dirty="0"/>
              <a:t>.</a:t>
            </a:r>
          </a:p>
          <a:p>
            <a:pPr marL="0" indent="0">
              <a:buNone/>
            </a:pPr>
            <a:r>
              <a:rPr lang="en-US" altLang="ko-KR" dirty="0"/>
              <a:t>※</a:t>
            </a:r>
            <a:r>
              <a:rPr lang="ko-KR" altLang="en-US" dirty="0">
                <a:hlinkClick r:id="rId2" action="ppaction://hlinksldjump"/>
              </a:rPr>
              <a:t>저작권 안내</a:t>
            </a:r>
            <a:r>
              <a:rPr lang="ko-KR" altLang="en-US" dirty="0"/>
              <a:t>를 반드시 읽어 주세요</a:t>
            </a:r>
            <a:r>
              <a:rPr lang="en-US" altLang="ko-KR" dirty="0"/>
              <a:t>.</a:t>
            </a:r>
          </a:p>
        </p:txBody>
      </p:sp>
      <p:sp>
        <p:nvSpPr>
          <p:cNvPr id="4" name="텍스트 개체 틀 3">
            <a:extLst>
              <a:ext uri="{FF2B5EF4-FFF2-40B4-BE49-F238E27FC236}">
                <a16:creationId xmlns:a16="http://schemas.microsoft.com/office/drawing/2014/main" id="{69136511-4420-1482-4647-466A5D6A52DF}"/>
              </a:ext>
            </a:extLst>
          </p:cNvPr>
          <p:cNvSpPr>
            <a:spLocks noGrp="1"/>
          </p:cNvSpPr>
          <p:nvPr>
            <p:ph type="body" sz="quarter" idx="13"/>
          </p:nvPr>
        </p:nvSpPr>
        <p:spPr/>
        <p:txBody>
          <a:bodyPr/>
          <a:lstStyle/>
          <a:p>
            <a:r>
              <a:rPr lang="ko-KR" altLang="en-US" dirty="0"/>
              <a:t>게임화</a:t>
            </a:r>
            <a:r>
              <a:rPr lang="en-US" altLang="ko-KR" dirty="0"/>
              <a:t>(</a:t>
            </a:r>
            <a:r>
              <a:rPr lang="ko-KR" altLang="en-US" dirty="0"/>
              <a:t>버그 방지</a:t>
            </a:r>
            <a:r>
              <a:rPr lang="en-US" altLang="ko-KR" dirty="0"/>
              <a:t>)</a:t>
            </a:r>
            <a:endParaRPr lang="ko-KR" altLang="en-US" dirty="0"/>
          </a:p>
        </p:txBody>
      </p:sp>
      <p:pic>
        <p:nvPicPr>
          <p:cNvPr id="6" name="그림 5">
            <a:extLst>
              <a:ext uri="{FF2B5EF4-FFF2-40B4-BE49-F238E27FC236}">
                <a16:creationId xmlns:a16="http://schemas.microsoft.com/office/drawing/2014/main" id="{5F60A4A0-679B-47BB-4D11-94C0BD6ED545}"/>
              </a:ext>
            </a:extLst>
          </p:cNvPr>
          <p:cNvPicPr>
            <a:picLocks noChangeAspect="1"/>
          </p:cNvPicPr>
          <p:nvPr/>
        </p:nvPicPr>
        <p:blipFill>
          <a:blip r:embed="rId3"/>
          <a:srcRect l="1522" t="1865" r="1522" b="1865"/>
          <a:stretch>
            <a:fillRect/>
          </a:stretch>
        </p:blipFill>
        <p:spPr>
          <a:xfrm>
            <a:off x="3615212" y="519702"/>
            <a:ext cx="4395518" cy="3416572"/>
          </a:xfrm>
          <a:prstGeom prst="rect">
            <a:avLst/>
          </a:prstGeom>
        </p:spPr>
      </p:pic>
      <p:sp>
        <p:nvSpPr>
          <p:cNvPr id="7" name="화살표: 왼쪽 6">
            <a:extLst>
              <a:ext uri="{FF2B5EF4-FFF2-40B4-BE49-F238E27FC236}">
                <a16:creationId xmlns:a16="http://schemas.microsoft.com/office/drawing/2014/main" id="{081C7378-D90F-EA2C-8575-EDB12338EF1F}"/>
              </a:ext>
            </a:extLst>
          </p:cNvPr>
          <p:cNvSpPr/>
          <p:nvPr/>
        </p:nvSpPr>
        <p:spPr>
          <a:xfrm>
            <a:off x="5281749" y="1362663"/>
            <a:ext cx="304800" cy="217714"/>
          </a:xfrm>
          <a:prstGeom prst="leftArrow">
            <a:avLst/>
          </a:prstGeom>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solidFill>
                <a:schemeClr val="tx1"/>
              </a:solidFill>
              <a:latin typeface="나눔바른고딕" panose="020B0603020101020101" pitchFamily="50" charset="-127"/>
              <a:ea typeface="나눔바른고딕" panose="020B0603020101020101" pitchFamily="50" charset="-127"/>
            </a:endParaRPr>
          </a:p>
        </p:txBody>
      </p:sp>
      <p:sp>
        <p:nvSpPr>
          <p:cNvPr id="8" name="사각형: 둥근 모서리 7">
            <a:extLst>
              <a:ext uri="{FF2B5EF4-FFF2-40B4-BE49-F238E27FC236}">
                <a16:creationId xmlns:a16="http://schemas.microsoft.com/office/drawing/2014/main" id="{4E4F8B6F-101F-2195-6484-A35762534D7D}"/>
              </a:ext>
            </a:extLst>
          </p:cNvPr>
          <p:cNvSpPr/>
          <p:nvPr/>
        </p:nvSpPr>
        <p:spPr>
          <a:xfrm>
            <a:off x="9969134" y="6220909"/>
            <a:ext cx="1384666" cy="361801"/>
          </a:xfrm>
          <a:prstGeom prst="roundRect">
            <a:avLst/>
          </a:prstGeom>
          <a:solidFill>
            <a:schemeClr val="bg1"/>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o-KR" altLang="en-US" dirty="0">
                <a:solidFill>
                  <a:schemeClr val="bg1">
                    <a:lumMod val="50000"/>
                  </a:schemeClr>
                </a:solidFill>
                <a:latin typeface="나눔바른고딕" panose="020B0603020101020101" pitchFamily="50" charset="-127"/>
                <a:ea typeface="나눔바른고딕" panose="020B0603020101020101" pitchFamily="50" charset="-127"/>
              </a:rPr>
              <a:t>다음</a:t>
            </a:r>
          </a:p>
        </p:txBody>
      </p:sp>
    </p:spTree>
    <p:extLst>
      <p:ext uri="{BB962C8B-B14F-4D97-AF65-F5344CB8AC3E}">
        <p14:creationId xmlns:p14="http://schemas.microsoft.com/office/powerpoint/2010/main" val="389004823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1D6FC006-84BD-2034-8074-99C206F6DAD8}"/>
              </a:ext>
            </a:extLst>
          </p:cNvPr>
          <p:cNvSpPr>
            <a:spLocks noGrp="1"/>
          </p:cNvSpPr>
          <p:nvPr>
            <p:ph type="title"/>
          </p:nvPr>
        </p:nvSpPr>
        <p:spPr/>
        <p:txBody>
          <a:bodyPr/>
          <a:lstStyle/>
          <a:p>
            <a:r>
              <a:rPr lang="ko-KR" altLang="en-US" dirty="0"/>
              <a:t>저장 방법</a:t>
            </a:r>
          </a:p>
        </p:txBody>
      </p:sp>
      <p:pic>
        <p:nvPicPr>
          <p:cNvPr id="9" name="내용 개체 틀 8">
            <a:extLst>
              <a:ext uri="{FF2B5EF4-FFF2-40B4-BE49-F238E27FC236}">
                <a16:creationId xmlns:a16="http://schemas.microsoft.com/office/drawing/2014/main" id="{943E3E1D-16CD-BA19-37F6-079D1785AFD7}"/>
              </a:ext>
            </a:extLst>
          </p:cNvPr>
          <p:cNvPicPr>
            <a:picLocks noGrp="1" noChangeAspect="1"/>
          </p:cNvPicPr>
          <p:nvPr>
            <p:ph sz="half" idx="1"/>
          </p:nvPr>
        </p:nvPicPr>
        <p:blipFill>
          <a:blip r:embed="rId2"/>
          <a:stretch>
            <a:fillRect/>
          </a:stretch>
        </p:blipFill>
        <p:spPr>
          <a:xfrm>
            <a:off x="838200" y="2544560"/>
            <a:ext cx="5181600" cy="2913468"/>
          </a:xfrm>
          <a:prstGeom prst="rect">
            <a:avLst/>
          </a:prstGeom>
        </p:spPr>
      </p:pic>
      <p:sp>
        <p:nvSpPr>
          <p:cNvPr id="6" name="내용 개체 틀 5">
            <a:extLst>
              <a:ext uri="{FF2B5EF4-FFF2-40B4-BE49-F238E27FC236}">
                <a16:creationId xmlns:a16="http://schemas.microsoft.com/office/drawing/2014/main" id="{76FAC008-C2E2-29E3-6257-2A5FC19B9B10}"/>
              </a:ext>
            </a:extLst>
          </p:cNvPr>
          <p:cNvSpPr>
            <a:spLocks noGrp="1"/>
          </p:cNvSpPr>
          <p:nvPr>
            <p:ph sz="half" idx="2"/>
          </p:nvPr>
        </p:nvSpPr>
        <p:spPr>
          <a:xfrm>
            <a:off x="6172200" y="0"/>
            <a:ext cx="6019800" cy="6858000"/>
          </a:xfrm>
        </p:spPr>
        <p:txBody>
          <a:bodyPr>
            <a:normAutofit/>
          </a:bodyPr>
          <a:lstStyle/>
          <a:p>
            <a:r>
              <a:rPr lang="ko-KR" altLang="en-US" dirty="0"/>
              <a:t>절정 자체로 사용 시</a:t>
            </a:r>
            <a:r>
              <a:rPr lang="en-US" altLang="ko-KR" dirty="0"/>
              <a:t>: </a:t>
            </a:r>
            <a:r>
              <a:rPr lang="ko-KR" altLang="en-US" dirty="0"/>
              <a:t>프로그램</a:t>
            </a:r>
            <a:r>
              <a:rPr lang="en-US" altLang="ko-KR" dirty="0"/>
              <a:t>, </a:t>
            </a:r>
            <a:r>
              <a:rPr lang="ko-KR" altLang="en-US" dirty="0"/>
              <a:t>아이콘 추가 후 </a:t>
            </a:r>
            <a:r>
              <a:rPr lang="en-US" altLang="ko-KR" dirty="0"/>
              <a:t>‘</a:t>
            </a:r>
            <a:r>
              <a:rPr lang="ko-KR" altLang="en-US" dirty="0"/>
              <a:t>저장</a:t>
            </a:r>
            <a:r>
              <a:rPr lang="en-US" altLang="ko-KR" dirty="0"/>
              <a:t>‘(</a:t>
            </a:r>
            <a:r>
              <a:rPr lang="en-US" altLang="ko-KR" dirty="0" err="1"/>
              <a:t>Ctrl+S</a:t>
            </a:r>
            <a:r>
              <a:rPr lang="en-US" altLang="ko-KR" dirty="0"/>
              <a:t>)</a:t>
            </a:r>
          </a:p>
          <a:p>
            <a:r>
              <a:rPr lang="ko-KR" altLang="en-US" dirty="0"/>
              <a:t>일반 </a:t>
            </a:r>
            <a:r>
              <a:rPr lang="en-US" altLang="ko-KR" dirty="0"/>
              <a:t>PPT</a:t>
            </a:r>
            <a:r>
              <a:rPr lang="ko-KR" altLang="en-US" dirty="0"/>
              <a:t>로 사용 시</a:t>
            </a:r>
            <a:r>
              <a:rPr lang="en-US" altLang="ko-KR" dirty="0"/>
              <a:t>:</a:t>
            </a:r>
            <a:r>
              <a:rPr lang="ko-KR" altLang="en-US" dirty="0"/>
              <a:t>보통 </a:t>
            </a:r>
            <a:r>
              <a:rPr lang="en-US" altLang="ko-KR" dirty="0"/>
              <a:t>PPT </a:t>
            </a:r>
            <a:r>
              <a:rPr lang="ko-KR" altLang="en-US" dirty="0"/>
              <a:t>저장하듯이 </a:t>
            </a:r>
            <a:r>
              <a:rPr lang="en-US" altLang="ko-KR" dirty="0"/>
              <a:t>‘</a:t>
            </a:r>
            <a:r>
              <a:rPr lang="ko-KR" altLang="en-US" dirty="0"/>
              <a:t>다른 이름으로 저장</a:t>
            </a:r>
            <a:r>
              <a:rPr lang="en-US" altLang="ko-KR" dirty="0"/>
              <a:t>’</a:t>
            </a:r>
          </a:p>
          <a:p>
            <a:r>
              <a:rPr lang="ko-KR" altLang="en-US" dirty="0"/>
              <a:t>게임화 </a:t>
            </a:r>
            <a:r>
              <a:rPr lang="en-US" altLang="ko-KR" dirty="0"/>
              <a:t>or </a:t>
            </a:r>
            <a:r>
              <a:rPr lang="ko-KR" altLang="en-US" dirty="0"/>
              <a:t>운영체제 개조 시</a:t>
            </a:r>
            <a:endParaRPr lang="en-US" altLang="ko-KR" dirty="0"/>
          </a:p>
          <a:p>
            <a:pPr lvl="1"/>
            <a:r>
              <a:rPr lang="ko-KR" altLang="en-US" sz="2200" dirty="0" err="1"/>
              <a:t>파일→다른</a:t>
            </a:r>
            <a:r>
              <a:rPr lang="ko-KR" altLang="en-US" sz="2200" dirty="0"/>
              <a:t> 이름으로 저장→</a:t>
            </a:r>
            <a:r>
              <a:rPr lang="en-US" altLang="ko-KR" sz="2200" dirty="0"/>
              <a:t>(</a:t>
            </a:r>
            <a:r>
              <a:rPr lang="ko-KR" altLang="en-US" sz="2200" dirty="0"/>
              <a:t>찾아보기→</a:t>
            </a:r>
            <a:r>
              <a:rPr lang="en-US" altLang="ko-KR" sz="2200" dirty="0"/>
              <a:t>)</a:t>
            </a:r>
            <a:r>
              <a:rPr lang="ko-KR" altLang="en-US" sz="2200" dirty="0"/>
              <a:t>원하는 위치 </a:t>
            </a:r>
            <a:r>
              <a:rPr lang="ko-KR" altLang="en-US" sz="2200" dirty="0" err="1"/>
              <a:t>선택→파일</a:t>
            </a:r>
            <a:r>
              <a:rPr lang="ko-KR" altLang="en-US" sz="2200" dirty="0"/>
              <a:t> 형식을 </a:t>
            </a:r>
            <a:r>
              <a:rPr lang="en-US" altLang="ko-KR" sz="2200" dirty="0"/>
              <a:t>‘</a:t>
            </a:r>
            <a:r>
              <a:rPr lang="en-US" altLang="ko-KR" sz="2200" dirty="0" err="1"/>
              <a:t>Powerpoint</a:t>
            </a:r>
            <a:r>
              <a:rPr lang="en-US" altLang="ko-KR" sz="2200" dirty="0"/>
              <a:t> </a:t>
            </a:r>
            <a:r>
              <a:rPr lang="ko-KR" altLang="en-US" sz="2200" dirty="0"/>
              <a:t>쇼</a:t>
            </a:r>
            <a:r>
              <a:rPr lang="en-US" altLang="ko-KR" sz="2200" dirty="0"/>
              <a:t>＇</a:t>
            </a:r>
            <a:r>
              <a:rPr lang="ko-KR" altLang="en-US" sz="2200" dirty="0"/>
              <a:t>로 </a:t>
            </a:r>
            <a:r>
              <a:rPr lang="ko-KR" altLang="en-US" sz="2200" dirty="0" err="1"/>
              <a:t>선택→저장</a:t>
            </a:r>
            <a:endParaRPr lang="en-US" altLang="ko-KR" sz="2200" dirty="0"/>
          </a:p>
          <a:p>
            <a:r>
              <a:rPr lang="ko-KR" altLang="en-US" dirty="0"/>
              <a:t>매크로 사용 시</a:t>
            </a:r>
            <a:endParaRPr lang="en-US" altLang="ko-KR" dirty="0"/>
          </a:p>
          <a:p>
            <a:pPr lvl="1"/>
            <a:r>
              <a:rPr lang="en-US" altLang="ko-KR" sz="2200" dirty="0"/>
              <a:t>PPT:</a:t>
            </a:r>
            <a:r>
              <a:rPr lang="ko-KR" altLang="en-US" sz="2200" dirty="0"/>
              <a:t> </a:t>
            </a:r>
            <a:r>
              <a:rPr lang="ko-KR" altLang="en-US" sz="2200" dirty="0" err="1"/>
              <a:t>파일→다른</a:t>
            </a:r>
            <a:r>
              <a:rPr lang="ko-KR" altLang="en-US" sz="2200" dirty="0"/>
              <a:t> 이름으로 저장→</a:t>
            </a:r>
            <a:r>
              <a:rPr lang="en-US" altLang="ko-KR" sz="2200" dirty="0"/>
              <a:t>(</a:t>
            </a:r>
            <a:r>
              <a:rPr lang="ko-KR" altLang="en-US" sz="2200" dirty="0"/>
              <a:t>찾아보기→</a:t>
            </a:r>
            <a:r>
              <a:rPr lang="en-US" altLang="ko-KR" sz="2200" dirty="0"/>
              <a:t>)</a:t>
            </a:r>
            <a:r>
              <a:rPr lang="ko-KR" altLang="en-US" sz="2200" dirty="0"/>
              <a:t>원하는 위치 </a:t>
            </a:r>
            <a:r>
              <a:rPr lang="ko-KR" altLang="en-US" sz="2200" dirty="0" err="1"/>
              <a:t>선택→파일</a:t>
            </a:r>
            <a:r>
              <a:rPr lang="ko-KR" altLang="en-US" sz="2200" dirty="0"/>
              <a:t> 형식을 </a:t>
            </a:r>
            <a:r>
              <a:rPr lang="en-US" altLang="ko-KR" sz="2200" dirty="0"/>
              <a:t>‘</a:t>
            </a:r>
            <a:r>
              <a:rPr lang="en-US" altLang="ko-KR" sz="2200" dirty="0" err="1"/>
              <a:t>Powerpoint</a:t>
            </a:r>
            <a:r>
              <a:rPr lang="en-US" altLang="ko-KR" sz="2200" dirty="0"/>
              <a:t> </a:t>
            </a:r>
            <a:r>
              <a:rPr lang="ko-KR" altLang="en-US" sz="2200" dirty="0"/>
              <a:t>매크로 사용</a:t>
            </a:r>
            <a:r>
              <a:rPr lang="en-US" altLang="ko-KR" sz="2200" dirty="0"/>
              <a:t> </a:t>
            </a:r>
            <a:r>
              <a:rPr lang="ko-KR" altLang="en-US" sz="2200" dirty="0"/>
              <a:t>프레젠테이션</a:t>
            </a:r>
            <a:r>
              <a:rPr lang="en-US" altLang="ko-KR" sz="2200" dirty="0"/>
              <a:t>＇</a:t>
            </a:r>
            <a:r>
              <a:rPr lang="ko-KR" altLang="en-US" sz="2200" dirty="0"/>
              <a:t>로 </a:t>
            </a:r>
            <a:r>
              <a:rPr lang="ko-KR" altLang="en-US" sz="2200" dirty="0" err="1"/>
              <a:t>선택→저장</a:t>
            </a:r>
            <a:endParaRPr lang="en-US" altLang="ko-KR" sz="2200" dirty="0"/>
          </a:p>
          <a:p>
            <a:pPr lvl="1"/>
            <a:r>
              <a:rPr lang="ko-KR" altLang="en-US" sz="2200" dirty="0"/>
              <a:t>게임 </a:t>
            </a:r>
            <a:r>
              <a:rPr lang="en-US" altLang="ko-KR" sz="2200" dirty="0"/>
              <a:t>or </a:t>
            </a:r>
            <a:r>
              <a:rPr lang="ko-KR" altLang="en-US" sz="2200" dirty="0"/>
              <a:t>운영체제</a:t>
            </a:r>
            <a:r>
              <a:rPr lang="en-US" altLang="ko-KR" sz="2200" dirty="0"/>
              <a:t>:</a:t>
            </a:r>
            <a:r>
              <a:rPr lang="ko-KR" altLang="en-US" sz="2200" dirty="0"/>
              <a:t> </a:t>
            </a:r>
            <a:r>
              <a:rPr lang="ko-KR" altLang="en-US" sz="2200" dirty="0" err="1"/>
              <a:t>파일→다른</a:t>
            </a:r>
            <a:r>
              <a:rPr lang="ko-KR" altLang="en-US" sz="2200" dirty="0"/>
              <a:t> 이름으로 저장→</a:t>
            </a:r>
            <a:r>
              <a:rPr lang="en-US" altLang="ko-KR" sz="2200" dirty="0"/>
              <a:t>(</a:t>
            </a:r>
            <a:r>
              <a:rPr lang="ko-KR" altLang="en-US" sz="2200" dirty="0"/>
              <a:t>찾아보기→</a:t>
            </a:r>
            <a:r>
              <a:rPr lang="en-US" altLang="ko-KR" sz="2200" dirty="0"/>
              <a:t>)</a:t>
            </a:r>
            <a:r>
              <a:rPr lang="ko-KR" altLang="en-US" sz="2200" dirty="0"/>
              <a:t>원하는 위치 </a:t>
            </a:r>
            <a:r>
              <a:rPr lang="ko-KR" altLang="en-US" sz="2200" dirty="0" err="1"/>
              <a:t>선택→파일</a:t>
            </a:r>
            <a:r>
              <a:rPr lang="ko-KR" altLang="en-US" sz="2200" dirty="0"/>
              <a:t> 형식을 </a:t>
            </a:r>
            <a:r>
              <a:rPr lang="en-US" altLang="ko-KR" sz="2200" dirty="0"/>
              <a:t>‘</a:t>
            </a:r>
            <a:r>
              <a:rPr lang="en-US" altLang="ko-KR" sz="2200" dirty="0" err="1"/>
              <a:t>Powerpoint</a:t>
            </a:r>
            <a:r>
              <a:rPr lang="en-US" altLang="ko-KR" sz="2200" dirty="0"/>
              <a:t> </a:t>
            </a:r>
            <a:r>
              <a:rPr lang="ko-KR" altLang="en-US" sz="2200" dirty="0"/>
              <a:t>매크로 사용 쇼</a:t>
            </a:r>
            <a:r>
              <a:rPr lang="en-US" altLang="ko-KR" sz="2200" dirty="0"/>
              <a:t>＇</a:t>
            </a:r>
            <a:r>
              <a:rPr lang="ko-KR" altLang="en-US" sz="2200" dirty="0"/>
              <a:t>로 </a:t>
            </a:r>
            <a:r>
              <a:rPr lang="ko-KR" altLang="en-US" sz="2200" dirty="0" err="1"/>
              <a:t>선택→저장</a:t>
            </a:r>
            <a:endParaRPr lang="en-US" altLang="ko-KR" sz="2200" dirty="0"/>
          </a:p>
          <a:p>
            <a:pPr marL="0" indent="0">
              <a:buNone/>
            </a:pPr>
            <a:r>
              <a:rPr lang="en-US" altLang="ko-KR" dirty="0"/>
              <a:t>※</a:t>
            </a:r>
            <a:r>
              <a:rPr lang="ko-KR" altLang="en-US" dirty="0">
                <a:hlinkClick r:id="rId3" action="ppaction://hlinksldjump"/>
              </a:rPr>
              <a:t>저작권 안내</a:t>
            </a:r>
            <a:r>
              <a:rPr lang="ko-KR" altLang="en-US" dirty="0"/>
              <a:t>를 읽어 주세요</a:t>
            </a:r>
            <a:r>
              <a:rPr lang="en-US" altLang="ko-KR" dirty="0"/>
              <a:t>.</a:t>
            </a:r>
          </a:p>
          <a:p>
            <a:endParaRPr lang="ko-KR" altLang="en-US" dirty="0"/>
          </a:p>
          <a:p>
            <a:endParaRPr lang="ko-KR" altLang="en-US" dirty="0"/>
          </a:p>
        </p:txBody>
      </p:sp>
      <p:sp>
        <p:nvSpPr>
          <p:cNvPr id="7" name="텍스트 개체 틀 6">
            <a:extLst>
              <a:ext uri="{FF2B5EF4-FFF2-40B4-BE49-F238E27FC236}">
                <a16:creationId xmlns:a16="http://schemas.microsoft.com/office/drawing/2014/main" id="{CBA0D782-921E-798A-5D17-0DFE8293555B}"/>
              </a:ext>
            </a:extLst>
          </p:cNvPr>
          <p:cNvSpPr>
            <a:spLocks noGrp="1"/>
          </p:cNvSpPr>
          <p:nvPr>
            <p:ph type="body" sz="quarter" idx="13"/>
          </p:nvPr>
        </p:nvSpPr>
        <p:spPr/>
        <p:txBody>
          <a:bodyPr/>
          <a:lstStyle/>
          <a:p>
            <a:r>
              <a:rPr lang="ko-KR" altLang="en-US" dirty="0"/>
              <a:t>저장 방법</a:t>
            </a:r>
          </a:p>
        </p:txBody>
      </p:sp>
    </p:spTree>
    <p:extLst>
      <p:ext uri="{BB962C8B-B14F-4D97-AF65-F5344CB8AC3E}">
        <p14:creationId xmlns:p14="http://schemas.microsoft.com/office/powerpoint/2010/main" val="202451956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1E7630F2-4600-2D09-3212-76EF94A3BF9B}"/>
              </a:ext>
            </a:extLst>
          </p:cNvPr>
          <p:cNvSpPr>
            <a:spLocks noGrp="1"/>
          </p:cNvSpPr>
          <p:nvPr>
            <p:ph type="title"/>
          </p:nvPr>
        </p:nvSpPr>
        <p:spPr/>
        <p:txBody>
          <a:bodyPr/>
          <a:lstStyle/>
          <a:p>
            <a:r>
              <a:rPr lang="en-US" altLang="ko-KR" dirty="0"/>
              <a:t>[</a:t>
            </a:r>
            <a:r>
              <a:rPr lang="ko-KR" altLang="en-US" dirty="0"/>
              <a:t>필독</a:t>
            </a:r>
            <a:r>
              <a:rPr lang="en-US" altLang="ko-KR" dirty="0"/>
              <a:t>]</a:t>
            </a:r>
            <a:r>
              <a:rPr lang="ko-KR" altLang="en-US" dirty="0"/>
              <a:t>저작권 안내</a:t>
            </a:r>
          </a:p>
        </p:txBody>
      </p:sp>
      <p:sp>
        <p:nvSpPr>
          <p:cNvPr id="3" name="내용 개체 틀 2">
            <a:extLst>
              <a:ext uri="{FF2B5EF4-FFF2-40B4-BE49-F238E27FC236}">
                <a16:creationId xmlns:a16="http://schemas.microsoft.com/office/drawing/2014/main" id="{DDCD3E8D-725C-93CA-565A-5DFAAF97AE8A}"/>
              </a:ext>
            </a:extLst>
          </p:cNvPr>
          <p:cNvSpPr>
            <a:spLocks noGrp="1"/>
          </p:cNvSpPr>
          <p:nvPr>
            <p:ph idx="1"/>
          </p:nvPr>
        </p:nvSpPr>
        <p:spPr/>
        <p:txBody>
          <a:bodyPr>
            <a:noAutofit/>
          </a:bodyPr>
          <a:lstStyle/>
          <a:p>
            <a:r>
              <a:rPr lang="ko-KR" altLang="en-US" dirty="0"/>
              <a:t>이 </a:t>
            </a:r>
            <a:r>
              <a:rPr lang="en-US" altLang="ko-KR" dirty="0"/>
              <a:t>PPT</a:t>
            </a:r>
            <a:r>
              <a:rPr lang="ko-KR" altLang="en-US" dirty="0"/>
              <a:t>는 </a:t>
            </a:r>
            <a:r>
              <a:rPr lang="ko-KR" altLang="en-US" i="1" dirty="0"/>
              <a:t>절정</a:t>
            </a:r>
            <a:r>
              <a:rPr lang="en-US" altLang="ko-KR" i="1" dirty="0"/>
              <a:t>3</a:t>
            </a:r>
            <a:r>
              <a:rPr lang="ko-KR" altLang="en-US" dirty="0"/>
              <a:t> 기반으로 제작되었습니다</a:t>
            </a:r>
            <a:r>
              <a:rPr lang="en-US" altLang="ko-KR" dirty="0"/>
              <a:t>.</a:t>
            </a:r>
          </a:p>
          <a:p>
            <a:pPr lvl="1"/>
            <a:r>
              <a:rPr lang="ko-KR" altLang="en-US" dirty="0"/>
              <a:t>절정</a:t>
            </a:r>
            <a:r>
              <a:rPr lang="en-US" altLang="ko-KR" dirty="0"/>
              <a:t>3</a:t>
            </a:r>
            <a:r>
              <a:rPr lang="ko-KR" altLang="en-US" dirty="0"/>
              <a:t> 원제작자</a:t>
            </a:r>
            <a:r>
              <a:rPr lang="en-US" altLang="ko-KR" dirty="0"/>
              <a:t>: </a:t>
            </a:r>
            <a:r>
              <a:rPr lang="ko-KR" altLang="en-US" dirty="0" err="1"/>
              <a:t>수성컴전자방</a:t>
            </a:r>
            <a:endParaRPr lang="en-US" altLang="ko-KR" dirty="0"/>
          </a:p>
          <a:p>
            <a:pPr marL="514350" indent="-514350">
              <a:buAutoNum type="arabicPeriod"/>
            </a:pPr>
            <a:r>
              <a:rPr lang="ko-KR" altLang="en-US" dirty="0"/>
              <a:t>이 </a:t>
            </a:r>
            <a:r>
              <a:rPr lang="en-US" altLang="ko-KR" dirty="0"/>
              <a:t>PPT</a:t>
            </a:r>
            <a:r>
              <a:rPr lang="ko-KR" altLang="en-US" dirty="0"/>
              <a:t>에는 </a:t>
            </a:r>
            <a:r>
              <a:rPr lang="en-US" altLang="ko-KR" dirty="0"/>
              <a:t>‘</a:t>
            </a:r>
            <a:r>
              <a:rPr lang="ko-KR" altLang="en-US" dirty="0" err="1"/>
              <a:t>나눔바른글꼴</a:t>
            </a:r>
            <a:r>
              <a:rPr lang="en-US" altLang="ko-KR" dirty="0"/>
              <a:t>’</a:t>
            </a:r>
            <a:r>
              <a:rPr lang="ko-KR" altLang="en-US" dirty="0"/>
              <a:t>이 사용되었습니다</a:t>
            </a:r>
            <a:r>
              <a:rPr lang="en-US" altLang="ko-KR" dirty="0"/>
              <a:t>. ‘</a:t>
            </a:r>
            <a:r>
              <a:rPr lang="ko-KR" altLang="en-US" dirty="0" err="1"/>
              <a:t>나눔바른글꼴</a:t>
            </a:r>
            <a:r>
              <a:rPr lang="en-US" altLang="ko-KR" dirty="0"/>
              <a:t>’ </a:t>
            </a:r>
            <a:r>
              <a:rPr lang="ko-KR" altLang="en-US" dirty="0"/>
              <a:t>관련 라이선스를 보시려면 </a:t>
            </a:r>
            <a:r>
              <a:rPr lang="ko-KR" altLang="en-US" dirty="0">
                <a:hlinkClick r:id="rId2" action="ppaction://hlinksldjump"/>
              </a:rPr>
              <a:t>여기</a:t>
            </a:r>
            <a:r>
              <a:rPr lang="ko-KR" altLang="en-US" dirty="0"/>
              <a:t>를 클릭하십시오</a:t>
            </a:r>
            <a:r>
              <a:rPr lang="en-US" altLang="ko-KR" dirty="0"/>
              <a:t>.</a:t>
            </a:r>
          </a:p>
          <a:p>
            <a:pPr marL="514350" indent="-514350">
              <a:buAutoNum type="arabicPeriod"/>
            </a:pPr>
            <a:r>
              <a:rPr lang="ko-KR" altLang="en-US" dirty="0"/>
              <a:t>사용 허가</a:t>
            </a:r>
            <a:endParaRPr lang="en-US" altLang="ko-KR" dirty="0"/>
          </a:p>
          <a:p>
            <a:pPr marL="971550" lvl="1" indent="-514350">
              <a:buAutoNum type="arabicPeriod"/>
            </a:pPr>
            <a:r>
              <a:rPr lang="ko-KR" altLang="en-US" dirty="0"/>
              <a:t>오프라인 사용 시 이 템플릿 사용을 전면 허가합니다</a:t>
            </a:r>
            <a:r>
              <a:rPr lang="en-US" altLang="ko-KR" dirty="0"/>
              <a:t>.</a:t>
            </a:r>
          </a:p>
          <a:p>
            <a:pPr marL="971550" lvl="1" indent="-514350">
              <a:buAutoNum type="arabicPeriod"/>
            </a:pPr>
            <a:r>
              <a:rPr lang="ko-KR" altLang="en-US" dirty="0"/>
              <a:t>초</a:t>
            </a:r>
            <a:r>
              <a:rPr lang="en-US" altLang="ko-KR" dirty="0"/>
              <a:t>·</a:t>
            </a:r>
            <a:r>
              <a:rPr lang="ko-KR" altLang="en-US" dirty="0"/>
              <a:t>중</a:t>
            </a:r>
            <a:r>
              <a:rPr lang="en-US" altLang="ko-KR" dirty="0"/>
              <a:t>·</a:t>
            </a:r>
            <a:r>
              <a:rPr lang="ko-KR" altLang="en-US" dirty="0"/>
              <a:t>고등학교와 대학교에서 사용하는 경우 온</a:t>
            </a:r>
            <a:r>
              <a:rPr lang="en-US" altLang="ko-KR" dirty="0"/>
              <a:t>·</a:t>
            </a:r>
            <a:r>
              <a:rPr lang="ko-KR" altLang="en-US" dirty="0"/>
              <a:t>오프라인 사용을 허가합니다</a:t>
            </a:r>
            <a:r>
              <a:rPr lang="en-US" altLang="ko-KR" dirty="0"/>
              <a:t>.</a:t>
            </a:r>
          </a:p>
          <a:p>
            <a:pPr marL="971550" lvl="1" indent="-514350">
              <a:buAutoNum type="arabicPeriod"/>
            </a:pPr>
            <a:r>
              <a:rPr lang="ko-KR" altLang="en-US" b="1" dirty="0"/>
              <a:t>그 외 온라인 사용 시 절정 메뉴 우측의 저작권 안내문을 지우지 </a:t>
            </a:r>
            <a:r>
              <a:rPr lang="ko-KR" altLang="en-US" b="1" u="sng" dirty="0"/>
              <a:t>않는</a:t>
            </a:r>
            <a:r>
              <a:rPr lang="ko-KR" altLang="en-US" b="1" dirty="0"/>
              <a:t> 조건에 한하여 허가합니다</a:t>
            </a:r>
            <a:r>
              <a:rPr lang="en-US" altLang="ko-KR" b="1" dirty="0"/>
              <a:t>.</a:t>
            </a:r>
            <a:endParaRPr lang="ko-KR" altLang="en-US" b="1" dirty="0"/>
          </a:p>
        </p:txBody>
      </p:sp>
      <p:sp>
        <p:nvSpPr>
          <p:cNvPr id="6" name="사각형: 둥근 모서리 5">
            <a:extLst>
              <a:ext uri="{FF2B5EF4-FFF2-40B4-BE49-F238E27FC236}">
                <a16:creationId xmlns:a16="http://schemas.microsoft.com/office/drawing/2014/main" id="{699E5A98-2261-08C9-47E4-1A6CD4DA33F0}"/>
              </a:ext>
            </a:extLst>
          </p:cNvPr>
          <p:cNvSpPr/>
          <p:nvPr/>
        </p:nvSpPr>
        <p:spPr>
          <a:xfrm>
            <a:off x="8520433" y="6220909"/>
            <a:ext cx="1384666" cy="361801"/>
          </a:xfrm>
          <a:prstGeom prst="roundRect">
            <a:avLst/>
          </a:prstGeom>
          <a:solidFill>
            <a:schemeClr val="bg1"/>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o-KR" altLang="en-US" dirty="0">
                <a:solidFill>
                  <a:schemeClr val="bg1">
                    <a:lumMod val="50000"/>
                  </a:schemeClr>
                </a:solidFill>
                <a:latin typeface="나눔바른고딕" panose="020B0603020101020101" pitchFamily="50" charset="-127"/>
                <a:ea typeface="나눔바른고딕" panose="020B0603020101020101" pitchFamily="50" charset="-127"/>
              </a:rPr>
              <a:t>이전</a:t>
            </a:r>
          </a:p>
        </p:txBody>
      </p:sp>
      <p:sp>
        <p:nvSpPr>
          <p:cNvPr id="7" name="텍스트 개체 틀 6">
            <a:extLst>
              <a:ext uri="{FF2B5EF4-FFF2-40B4-BE49-F238E27FC236}">
                <a16:creationId xmlns:a16="http://schemas.microsoft.com/office/drawing/2014/main" id="{B6035758-9ED9-17BB-94AD-57FBEDD2D0C1}"/>
              </a:ext>
            </a:extLst>
          </p:cNvPr>
          <p:cNvSpPr>
            <a:spLocks noGrp="1"/>
          </p:cNvSpPr>
          <p:nvPr>
            <p:ph type="body" sz="quarter" idx="13"/>
          </p:nvPr>
        </p:nvSpPr>
        <p:spPr/>
        <p:txBody>
          <a:bodyPr/>
          <a:lstStyle/>
          <a:p>
            <a:r>
              <a:rPr lang="ko-KR" altLang="en-US" dirty="0"/>
              <a:t>저작권 안내</a:t>
            </a:r>
          </a:p>
        </p:txBody>
      </p:sp>
    </p:spTree>
    <p:extLst>
      <p:ext uri="{BB962C8B-B14F-4D97-AF65-F5344CB8AC3E}">
        <p14:creationId xmlns:p14="http://schemas.microsoft.com/office/powerpoint/2010/main" val="209485828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제목 4">
            <a:extLst>
              <a:ext uri="{FF2B5EF4-FFF2-40B4-BE49-F238E27FC236}">
                <a16:creationId xmlns:a16="http://schemas.microsoft.com/office/drawing/2014/main" id="{95C5F248-78A8-19A5-4721-2DF10CFE1281}"/>
              </a:ext>
            </a:extLst>
          </p:cNvPr>
          <p:cNvSpPr>
            <a:spLocks noGrp="1"/>
          </p:cNvSpPr>
          <p:nvPr>
            <p:ph type="title"/>
          </p:nvPr>
        </p:nvSpPr>
        <p:spPr/>
        <p:txBody>
          <a:bodyPr/>
          <a:lstStyle/>
          <a:p>
            <a:r>
              <a:rPr lang="ko-KR" altLang="en-US" dirty="0"/>
              <a:t>부록</a:t>
            </a:r>
            <a:r>
              <a:rPr lang="en-US" altLang="ko-KR" dirty="0"/>
              <a:t>. </a:t>
            </a:r>
            <a:r>
              <a:rPr lang="ko-KR" altLang="en-US" dirty="0"/>
              <a:t>네이버 </a:t>
            </a:r>
            <a:r>
              <a:rPr lang="ko-KR" altLang="en-US" dirty="0" err="1"/>
              <a:t>나눔글꼴</a:t>
            </a:r>
            <a:r>
              <a:rPr lang="ko-KR" altLang="en-US" dirty="0"/>
              <a:t> 라이선스</a:t>
            </a:r>
            <a:r>
              <a:rPr lang="en-US" altLang="ko-KR" dirty="0"/>
              <a:t>(1/8)</a:t>
            </a:r>
            <a:endParaRPr lang="ko-KR" altLang="en-US" dirty="0"/>
          </a:p>
        </p:txBody>
      </p:sp>
      <p:sp>
        <p:nvSpPr>
          <p:cNvPr id="6" name="내용 개체 틀 5">
            <a:extLst>
              <a:ext uri="{FF2B5EF4-FFF2-40B4-BE49-F238E27FC236}">
                <a16:creationId xmlns:a16="http://schemas.microsoft.com/office/drawing/2014/main" id="{3F1DA132-4F44-90AE-CBE6-C0E91A816169}"/>
              </a:ext>
            </a:extLst>
          </p:cNvPr>
          <p:cNvSpPr>
            <a:spLocks noGrp="1"/>
          </p:cNvSpPr>
          <p:nvPr>
            <p:ph idx="1"/>
          </p:nvPr>
        </p:nvSpPr>
        <p:spPr/>
        <p:txBody>
          <a:bodyPr>
            <a:noAutofit/>
          </a:bodyPr>
          <a:lstStyle/>
          <a:p>
            <a:pPr marL="0" indent="0">
              <a:buNone/>
            </a:pPr>
            <a:r>
              <a:rPr lang="ko-KR" altLang="en-US" dirty="0"/>
              <a:t>이 </a:t>
            </a:r>
            <a:r>
              <a:rPr lang="en-US" altLang="ko-KR" dirty="0"/>
              <a:t>PPT</a:t>
            </a:r>
            <a:r>
              <a:rPr lang="ko-KR" altLang="en-US" dirty="0"/>
              <a:t>에는 </a:t>
            </a:r>
            <a:r>
              <a:rPr lang="ko-KR" altLang="en-US" dirty="0" err="1"/>
              <a:t>나눔바른고딕이</a:t>
            </a:r>
            <a:r>
              <a:rPr lang="ko-KR" altLang="en-US" dirty="0"/>
              <a:t> 포함되어 있습니다</a:t>
            </a:r>
            <a:r>
              <a:rPr lang="en-US" altLang="ko-KR" dirty="0"/>
              <a:t>. </a:t>
            </a:r>
            <a:r>
              <a:rPr lang="ko-KR" altLang="en-US" dirty="0"/>
              <a:t>네이버 </a:t>
            </a:r>
            <a:r>
              <a:rPr lang="ko-KR" altLang="en-US" dirty="0" err="1"/>
              <a:t>나눔글꼴</a:t>
            </a:r>
            <a:r>
              <a:rPr lang="ko-KR" altLang="en-US" dirty="0"/>
              <a:t> </a:t>
            </a:r>
            <a:r>
              <a:rPr lang="ko-KR" altLang="en-US" dirty="0" err="1"/>
              <a:t>재배포</a:t>
            </a:r>
            <a:r>
              <a:rPr lang="ko-KR" altLang="en-US" dirty="0"/>
              <a:t> 규정에 따라 라이선스를 첨부합니다</a:t>
            </a:r>
            <a:r>
              <a:rPr lang="en-US" altLang="ko-KR" dirty="0"/>
              <a:t>. </a:t>
            </a:r>
            <a:r>
              <a:rPr lang="ko-KR" altLang="en-US" dirty="0" err="1"/>
              <a:t>나눔글꼴</a:t>
            </a:r>
            <a:r>
              <a:rPr lang="ko-KR" altLang="en-US" dirty="0"/>
              <a:t> 라이선스 전문의 한글은 이용자의 이해를 돕기 위해 영어 원본을 번역해 서비스하고 있으며</a:t>
            </a:r>
            <a:r>
              <a:rPr lang="en-US" altLang="ko-KR" dirty="0"/>
              <a:t>, </a:t>
            </a:r>
            <a:r>
              <a:rPr lang="ko-KR" altLang="en-US" dirty="0"/>
              <a:t>법적 효력은 영문에 한합니다</a:t>
            </a:r>
            <a:r>
              <a:rPr lang="en-US" altLang="ko-KR" dirty="0"/>
              <a:t>. </a:t>
            </a:r>
            <a:r>
              <a:rPr lang="ko-KR" altLang="en-US" dirty="0"/>
              <a:t>공간 문제로 여백은 임의 조정했음을 알립니다</a:t>
            </a:r>
            <a:r>
              <a:rPr lang="en-US" altLang="ko-KR" dirty="0"/>
              <a:t>.</a:t>
            </a:r>
          </a:p>
          <a:p>
            <a:pPr marL="0" indent="0">
              <a:buNone/>
            </a:pPr>
            <a:endParaRPr lang="en-US" altLang="ko-KR" dirty="0"/>
          </a:p>
          <a:p>
            <a:pPr marL="0" indent="0">
              <a:buNone/>
            </a:pPr>
            <a:r>
              <a:rPr lang="en-US" altLang="ko-KR" sz="1000" dirty="0"/>
              <a:t>[</a:t>
            </a:r>
            <a:r>
              <a:rPr lang="ko-KR" altLang="en-US" sz="1000" dirty="0"/>
              <a:t>라이선스</a:t>
            </a:r>
            <a:r>
              <a:rPr lang="en-US" altLang="ko-KR" sz="1000" dirty="0"/>
              <a:t>]</a:t>
            </a:r>
          </a:p>
          <a:p>
            <a:pPr marL="0" indent="0">
              <a:buNone/>
            </a:pPr>
            <a:endParaRPr lang="en-US" altLang="ko-KR" sz="1000" dirty="0"/>
          </a:p>
          <a:p>
            <a:pPr marL="0" indent="0">
              <a:buNone/>
            </a:pPr>
            <a:r>
              <a:rPr lang="en-US" altLang="ko-KR" sz="1000" dirty="0"/>
              <a:t>Copyright (c) 2010, NAVER Corporation (https://www.navercorp.com/),</a:t>
            </a:r>
          </a:p>
          <a:p>
            <a:pPr marL="0" indent="0">
              <a:buNone/>
            </a:pPr>
            <a:endParaRPr lang="en-US" altLang="ko-KR" sz="1000" dirty="0"/>
          </a:p>
          <a:p>
            <a:pPr marL="0" indent="0">
              <a:buNone/>
            </a:pPr>
            <a:r>
              <a:rPr lang="en-US" altLang="ko-KR" sz="1000" dirty="0"/>
              <a:t>with Reserved Font Name </a:t>
            </a:r>
            <a:r>
              <a:rPr lang="en-US" altLang="ko-KR" sz="1000" dirty="0" err="1"/>
              <a:t>Nanum</a:t>
            </a:r>
            <a:r>
              <a:rPr lang="en-US" altLang="ko-KR" sz="1000" dirty="0"/>
              <a:t>, Naver </a:t>
            </a:r>
            <a:r>
              <a:rPr lang="en-US" altLang="ko-KR" sz="1000" dirty="0" err="1"/>
              <a:t>Nanum</a:t>
            </a:r>
            <a:r>
              <a:rPr lang="en-US" altLang="ko-KR" sz="1000" dirty="0"/>
              <a:t>, </a:t>
            </a:r>
            <a:r>
              <a:rPr lang="en-US" altLang="ko-KR" sz="1000" dirty="0" err="1"/>
              <a:t>NanumGothic</a:t>
            </a:r>
            <a:r>
              <a:rPr lang="en-US" altLang="ko-KR" sz="1000" dirty="0"/>
              <a:t>, Naver </a:t>
            </a:r>
            <a:r>
              <a:rPr lang="en-US" altLang="ko-KR" sz="1000" dirty="0" err="1"/>
              <a:t>NanumGothic</a:t>
            </a:r>
            <a:r>
              <a:rPr lang="en-US" altLang="ko-KR" sz="1000" dirty="0"/>
              <a:t>, </a:t>
            </a:r>
            <a:r>
              <a:rPr lang="en-US" altLang="ko-KR" sz="1000" dirty="0" err="1"/>
              <a:t>NanumMyeongjo</a:t>
            </a:r>
            <a:r>
              <a:rPr lang="en-US" altLang="ko-KR" sz="1000" dirty="0"/>
              <a:t>, Naver </a:t>
            </a:r>
            <a:r>
              <a:rPr lang="en-US" altLang="ko-KR" sz="1000" dirty="0" err="1"/>
              <a:t>NanumMyeongjo</a:t>
            </a:r>
            <a:r>
              <a:rPr lang="en-US" altLang="ko-KR" sz="1000" dirty="0"/>
              <a:t>, </a:t>
            </a:r>
            <a:r>
              <a:rPr lang="en-US" altLang="ko-KR" sz="1000" dirty="0" err="1"/>
              <a:t>NanumBrush</a:t>
            </a:r>
            <a:r>
              <a:rPr lang="en-US" altLang="ko-KR" sz="1000" dirty="0"/>
              <a:t>, Naver </a:t>
            </a:r>
            <a:r>
              <a:rPr lang="en-US" altLang="ko-KR" sz="1000" dirty="0" err="1"/>
              <a:t>NanumBrush</a:t>
            </a:r>
            <a:r>
              <a:rPr lang="en-US" altLang="ko-KR" sz="1000" dirty="0"/>
              <a:t>, </a:t>
            </a:r>
            <a:r>
              <a:rPr lang="en-US" altLang="ko-KR" sz="1000" dirty="0" err="1"/>
              <a:t>NanumPen</a:t>
            </a:r>
            <a:r>
              <a:rPr lang="en-US" altLang="ko-KR" sz="1000" dirty="0"/>
              <a:t>, Naver </a:t>
            </a:r>
            <a:r>
              <a:rPr lang="en-US" altLang="ko-KR" sz="1000" dirty="0" err="1"/>
              <a:t>NanumPen</a:t>
            </a:r>
            <a:r>
              <a:rPr lang="en-US" altLang="ko-KR" sz="1000" dirty="0"/>
              <a:t>, Naver </a:t>
            </a:r>
            <a:r>
              <a:rPr lang="en-US" altLang="ko-KR" sz="1000" dirty="0" err="1"/>
              <a:t>NanumGothicEco</a:t>
            </a:r>
            <a:r>
              <a:rPr lang="en-US" altLang="ko-KR" sz="1000" dirty="0"/>
              <a:t>, </a:t>
            </a:r>
            <a:r>
              <a:rPr lang="en-US" altLang="ko-KR" sz="1000" dirty="0" err="1"/>
              <a:t>NanumGothicEco</a:t>
            </a:r>
            <a:r>
              <a:rPr lang="en-US" altLang="ko-KR" sz="1000" dirty="0"/>
              <a:t>, Naver </a:t>
            </a:r>
            <a:r>
              <a:rPr lang="en-US" altLang="ko-KR" sz="1000" dirty="0" err="1"/>
              <a:t>NanumMyeongjoEco</a:t>
            </a:r>
            <a:r>
              <a:rPr lang="en-US" altLang="ko-KR" sz="1000" dirty="0"/>
              <a:t>, </a:t>
            </a:r>
            <a:r>
              <a:rPr lang="en-US" altLang="ko-KR" sz="1000" dirty="0" err="1"/>
              <a:t>NanumMyeongjoEco</a:t>
            </a:r>
            <a:r>
              <a:rPr lang="en-US" altLang="ko-KR" sz="1000" dirty="0"/>
              <a:t>, Naver </a:t>
            </a:r>
            <a:r>
              <a:rPr lang="en-US" altLang="ko-KR" sz="1000" dirty="0" err="1"/>
              <a:t>NanumGothicLight</a:t>
            </a:r>
            <a:r>
              <a:rPr lang="en-US" altLang="ko-KR" sz="1000" dirty="0"/>
              <a:t>, </a:t>
            </a:r>
            <a:r>
              <a:rPr lang="en-US" altLang="ko-KR" sz="1000" dirty="0" err="1"/>
              <a:t>NanumGothicLight</a:t>
            </a:r>
            <a:r>
              <a:rPr lang="en-US" altLang="ko-KR" sz="1000" dirty="0"/>
              <a:t>, </a:t>
            </a:r>
            <a:r>
              <a:rPr lang="en-US" altLang="ko-KR" sz="1000" dirty="0" err="1"/>
              <a:t>NanumBarunGothic</a:t>
            </a:r>
            <a:r>
              <a:rPr lang="en-US" altLang="ko-KR" sz="1000" dirty="0"/>
              <a:t>, Naver </a:t>
            </a:r>
            <a:r>
              <a:rPr lang="en-US" altLang="ko-KR" sz="1000" dirty="0" err="1"/>
              <a:t>NanumBarunGothic</a:t>
            </a:r>
            <a:r>
              <a:rPr lang="en-US" altLang="ko-KR" sz="1000" dirty="0"/>
              <a:t>, </a:t>
            </a:r>
            <a:r>
              <a:rPr lang="en-US" altLang="ko-KR" sz="1000" dirty="0" err="1"/>
              <a:t>NanumSquareRound</a:t>
            </a:r>
            <a:r>
              <a:rPr lang="en-US" altLang="ko-KR" sz="1000" dirty="0"/>
              <a:t>, </a:t>
            </a:r>
            <a:r>
              <a:rPr lang="en-US" altLang="ko-KR" sz="1000" dirty="0" err="1"/>
              <a:t>NanumBarunPen</a:t>
            </a:r>
            <a:r>
              <a:rPr lang="en-US" altLang="ko-KR" sz="1000" dirty="0"/>
              <a:t>, </a:t>
            </a:r>
            <a:r>
              <a:rPr lang="en-US" altLang="ko-KR" sz="1000" dirty="0" err="1"/>
              <a:t>MaruBuri</a:t>
            </a:r>
            <a:endParaRPr lang="en-US" altLang="ko-KR" sz="1000" dirty="0"/>
          </a:p>
        </p:txBody>
      </p:sp>
      <p:sp>
        <p:nvSpPr>
          <p:cNvPr id="7" name="텍스트 개체 틀 6">
            <a:extLst>
              <a:ext uri="{FF2B5EF4-FFF2-40B4-BE49-F238E27FC236}">
                <a16:creationId xmlns:a16="http://schemas.microsoft.com/office/drawing/2014/main" id="{504431D7-3D36-8D49-339C-BFC692C971EC}"/>
              </a:ext>
            </a:extLst>
          </p:cNvPr>
          <p:cNvSpPr>
            <a:spLocks noGrp="1"/>
          </p:cNvSpPr>
          <p:nvPr>
            <p:ph type="body" sz="quarter" idx="13"/>
          </p:nvPr>
        </p:nvSpPr>
        <p:spPr/>
        <p:txBody>
          <a:bodyPr/>
          <a:lstStyle/>
          <a:p>
            <a:r>
              <a:rPr lang="ko-KR" altLang="en-US" dirty="0"/>
              <a:t>저작권 안내</a:t>
            </a:r>
          </a:p>
        </p:txBody>
      </p:sp>
    </p:spTree>
    <p:extLst>
      <p:ext uri="{BB962C8B-B14F-4D97-AF65-F5344CB8AC3E}">
        <p14:creationId xmlns:p14="http://schemas.microsoft.com/office/powerpoint/2010/main" val="388477526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707A8359-62E3-CA2B-D7D9-5D8FB3473F37}"/>
              </a:ext>
            </a:extLst>
          </p:cNvPr>
          <p:cNvSpPr>
            <a:spLocks noGrp="1"/>
          </p:cNvSpPr>
          <p:nvPr>
            <p:ph type="title"/>
          </p:nvPr>
        </p:nvSpPr>
        <p:spPr/>
        <p:txBody>
          <a:bodyPr/>
          <a:lstStyle/>
          <a:p>
            <a:r>
              <a:rPr lang="ko-KR" altLang="en-US" dirty="0"/>
              <a:t>부록</a:t>
            </a:r>
            <a:r>
              <a:rPr lang="en-US" altLang="ko-KR" dirty="0"/>
              <a:t>. </a:t>
            </a:r>
            <a:r>
              <a:rPr lang="ko-KR" altLang="en-US" dirty="0"/>
              <a:t>네이버 </a:t>
            </a:r>
            <a:r>
              <a:rPr lang="ko-KR" altLang="en-US" dirty="0" err="1"/>
              <a:t>나눔글꼴</a:t>
            </a:r>
            <a:r>
              <a:rPr lang="ko-KR" altLang="en-US" dirty="0"/>
              <a:t> 라이선스</a:t>
            </a:r>
            <a:r>
              <a:rPr lang="en-US" altLang="ko-KR" dirty="0"/>
              <a:t>(2/8)</a:t>
            </a:r>
            <a:endParaRPr lang="ko-KR" altLang="en-US" dirty="0"/>
          </a:p>
        </p:txBody>
      </p:sp>
      <p:sp>
        <p:nvSpPr>
          <p:cNvPr id="3" name="내용 개체 틀 2">
            <a:extLst>
              <a:ext uri="{FF2B5EF4-FFF2-40B4-BE49-F238E27FC236}">
                <a16:creationId xmlns:a16="http://schemas.microsoft.com/office/drawing/2014/main" id="{48221E39-F3B3-DBFA-6C5C-CFB562480A62}"/>
              </a:ext>
            </a:extLst>
          </p:cNvPr>
          <p:cNvSpPr>
            <a:spLocks noGrp="1"/>
          </p:cNvSpPr>
          <p:nvPr>
            <p:ph idx="1"/>
          </p:nvPr>
        </p:nvSpPr>
        <p:spPr/>
        <p:txBody>
          <a:bodyPr>
            <a:noAutofit/>
          </a:bodyPr>
          <a:lstStyle/>
          <a:p>
            <a:pPr marL="0" indent="0">
              <a:buNone/>
            </a:pPr>
            <a:r>
              <a:rPr lang="en-US" altLang="ko-KR" sz="1000" dirty="0"/>
              <a:t>This Font Software is licensed under the SIL Open Font License, Version 1.1.</a:t>
            </a:r>
          </a:p>
          <a:p>
            <a:pPr marL="0" indent="0">
              <a:buNone/>
            </a:pPr>
            <a:r>
              <a:rPr lang="en-US" altLang="ko-KR" sz="1000" dirty="0"/>
              <a:t>This license is copied below, and is also available with a FAQ at: http://scripts.sil.org/OFL</a:t>
            </a:r>
          </a:p>
          <a:p>
            <a:pPr marL="0" indent="0">
              <a:buNone/>
            </a:pPr>
            <a:endParaRPr lang="en-US" altLang="ko-KR" sz="1000" dirty="0"/>
          </a:p>
          <a:p>
            <a:pPr marL="0" indent="0">
              <a:buNone/>
            </a:pPr>
            <a:r>
              <a:rPr lang="en-US" altLang="ko-KR" sz="1000" dirty="0"/>
              <a:t>SIL OPEN FONT LICENSE</a:t>
            </a:r>
          </a:p>
          <a:p>
            <a:pPr marL="0" indent="0">
              <a:buNone/>
            </a:pPr>
            <a:r>
              <a:rPr lang="en-US" altLang="ko-KR" sz="1000" dirty="0"/>
              <a:t>Version 1.1 - 26 February 2007 </a:t>
            </a:r>
          </a:p>
          <a:p>
            <a:pPr marL="0" indent="0">
              <a:buNone/>
            </a:pPr>
            <a:endParaRPr lang="en-US" altLang="ko-KR" sz="1000" dirty="0"/>
          </a:p>
          <a:p>
            <a:pPr marL="0" indent="0">
              <a:buNone/>
            </a:pPr>
            <a:r>
              <a:rPr lang="en-US" altLang="ko-KR" sz="1000" dirty="0"/>
              <a:t>&gt; ‘</a:t>
            </a:r>
            <a:r>
              <a:rPr lang="ko-KR" altLang="en-US" sz="1000" dirty="0"/>
              <a:t>나눔</a:t>
            </a:r>
            <a:r>
              <a:rPr lang="en-US" altLang="ko-KR" sz="1000" dirty="0"/>
              <a:t>, </a:t>
            </a:r>
            <a:r>
              <a:rPr lang="ko-KR" altLang="en-US" sz="1000" dirty="0"/>
              <a:t>네이버 나눔</a:t>
            </a:r>
            <a:r>
              <a:rPr lang="en-US" altLang="ko-KR" sz="1000" dirty="0"/>
              <a:t>, </a:t>
            </a:r>
            <a:r>
              <a:rPr lang="ko-KR" altLang="en-US" sz="1000" dirty="0"/>
              <a:t>나눔고딕</a:t>
            </a:r>
            <a:r>
              <a:rPr lang="en-US" altLang="ko-KR" sz="1000" dirty="0"/>
              <a:t>, </a:t>
            </a:r>
            <a:r>
              <a:rPr lang="ko-KR" altLang="en-US" sz="1000" dirty="0"/>
              <a:t>네이버 나눔고딕</a:t>
            </a:r>
            <a:r>
              <a:rPr lang="en-US" altLang="ko-KR" sz="1000" dirty="0"/>
              <a:t>, </a:t>
            </a:r>
            <a:r>
              <a:rPr lang="ko-KR" altLang="en-US" sz="1000" dirty="0" err="1"/>
              <a:t>나눔명조</a:t>
            </a:r>
            <a:r>
              <a:rPr lang="en-US" altLang="ko-KR" sz="1000" dirty="0"/>
              <a:t>, </a:t>
            </a:r>
            <a:r>
              <a:rPr lang="ko-KR" altLang="en-US" sz="1000" dirty="0"/>
              <a:t>네이버 </a:t>
            </a:r>
            <a:r>
              <a:rPr lang="ko-KR" altLang="en-US" sz="1000" dirty="0" err="1"/>
              <a:t>나눔명조</a:t>
            </a:r>
            <a:r>
              <a:rPr lang="en-US" altLang="ko-KR" sz="1000" dirty="0"/>
              <a:t>, </a:t>
            </a:r>
            <a:r>
              <a:rPr lang="ko-KR" altLang="en-US" sz="1000" dirty="0" err="1"/>
              <a:t>나눔손글씨</a:t>
            </a:r>
            <a:r>
              <a:rPr lang="en-US" altLang="ko-KR" sz="1000" dirty="0"/>
              <a:t>, </a:t>
            </a:r>
            <a:r>
              <a:rPr lang="ko-KR" altLang="en-US" sz="1000" dirty="0"/>
              <a:t>네이버 </a:t>
            </a:r>
            <a:r>
              <a:rPr lang="ko-KR" altLang="en-US" sz="1000" dirty="0" err="1"/>
              <a:t>나눔손글씨</a:t>
            </a:r>
            <a:r>
              <a:rPr lang="en-US" altLang="ko-KR" sz="1000" dirty="0"/>
              <a:t>, </a:t>
            </a:r>
            <a:r>
              <a:rPr lang="ko-KR" altLang="en-US" sz="1000" dirty="0" err="1"/>
              <a:t>나눔펜</a:t>
            </a:r>
            <a:r>
              <a:rPr lang="en-US" altLang="ko-KR" sz="1000" dirty="0"/>
              <a:t>, </a:t>
            </a:r>
            <a:r>
              <a:rPr lang="ko-KR" altLang="en-US" sz="1000" dirty="0"/>
              <a:t>네이버 </a:t>
            </a:r>
            <a:r>
              <a:rPr lang="ko-KR" altLang="en-US" sz="1000" dirty="0" err="1"/>
              <a:t>나눔펜</a:t>
            </a:r>
            <a:r>
              <a:rPr lang="en-US" altLang="ko-KR" sz="1000" dirty="0"/>
              <a:t>, </a:t>
            </a:r>
            <a:r>
              <a:rPr lang="ko-KR" altLang="en-US" sz="1000" dirty="0"/>
              <a:t>네이버 </a:t>
            </a:r>
            <a:r>
              <a:rPr lang="ko-KR" altLang="en-US" sz="1000" dirty="0" err="1"/>
              <a:t>나눔고딕에코</a:t>
            </a:r>
            <a:r>
              <a:rPr lang="en-US" altLang="ko-KR" sz="1000" dirty="0"/>
              <a:t>, </a:t>
            </a:r>
            <a:r>
              <a:rPr lang="ko-KR" altLang="en-US" sz="1000" dirty="0" err="1"/>
              <a:t>나눔고딕에코</a:t>
            </a:r>
            <a:r>
              <a:rPr lang="en-US" altLang="ko-KR" sz="1000" dirty="0"/>
              <a:t>, </a:t>
            </a:r>
            <a:r>
              <a:rPr lang="ko-KR" altLang="en-US" sz="1000" dirty="0"/>
              <a:t>네이버 </a:t>
            </a:r>
            <a:r>
              <a:rPr lang="ko-KR" altLang="en-US" sz="1000" dirty="0" err="1"/>
              <a:t>나눔명조에코</a:t>
            </a:r>
            <a:r>
              <a:rPr lang="en-US" altLang="ko-KR" sz="1000" dirty="0"/>
              <a:t>, </a:t>
            </a:r>
            <a:r>
              <a:rPr lang="ko-KR" altLang="en-US" sz="1000" dirty="0" err="1"/>
              <a:t>나눔명조에코</a:t>
            </a:r>
            <a:r>
              <a:rPr lang="en-US" altLang="ko-KR" sz="1000" dirty="0"/>
              <a:t>, </a:t>
            </a:r>
            <a:r>
              <a:rPr lang="ko-KR" altLang="en-US" sz="1000" dirty="0"/>
              <a:t>네이버 </a:t>
            </a:r>
            <a:r>
              <a:rPr lang="ko-KR" altLang="en-US" sz="1000" dirty="0" err="1"/>
              <a:t>나눔고딕라이트</a:t>
            </a:r>
            <a:r>
              <a:rPr lang="en-US" altLang="ko-KR" sz="1000" dirty="0"/>
              <a:t>, </a:t>
            </a:r>
            <a:r>
              <a:rPr lang="ko-KR" altLang="en-US" sz="1000" dirty="0" err="1"/>
              <a:t>나눔고딕라이트</a:t>
            </a:r>
            <a:r>
              <a:rPr lang="en-US" altLang="ko-KR" sz="1000" dirty="0"/>
              <a:t>, </a:t>
            </a:r>
            <a:r>
              <a:rPr lang="ko-KR" altLang="en-US" sz="1000" dirty="0" err="1"/>
              <a:t>나눔바른고딕</a:t>
            </a:r>
            <a:r>
              <a:rPr lang="en-US" altLang="ko-KR" sz="1000" dirty="0"/>
              <a:t>, </a:t>
            </a:r>
            <a:r>
              <a:rPr lang="ko-KR" altLang="en-US" sz="1000" dirty="0" err="1"/>
              <a:t>네이버나눔바른고딕</a:t>
            </a:r>
            <a:r>
              <a:rPr lang="en-US" altLang="ko-KR" sz="1000" dirty="0"/>
              <a:t>, </a:t>
            </a:r>
            <a:r>
              <a:rPr lang="ko-KR" altLang="en-US" sz="1000" dirty="0" err="1"/>
              <a:t>나눔스퀘어라운드</a:t>
            </a:r>
            <a:r>
              <a:rPr lang="en-US" altLang="ko-KR" sz="1000" dirty="0"/>
              <a:t>, </a:t>
            </a:r>
            <a:r>
              <a:rPr lang="ko-KR" altLang="en-US" sz="1000" dirty="0" err="1"/>
              <a:t>나눔바른펜</a:t>
            </a:r>
            <a:r>
              <a:rPr lang="en-US" altLang="ko-KR" sz="1000" dirty="0"/>
              <a:t>, </a:t>
            </a:r>
            <a:r>
              <a:rPr lang="ko-KR" altLang="en-US" sz="1000" dirty="0"/>
              <a:t>마루 부리’ 폰트명에 대해 </a:t>
            </a:r>
            <a:r>
              <a:rPr lang="en-US" altLang="ko-KR" sz="1000" dirty="0"/>
              <a:t>NAVER (https://www.navercorp.com/)</a:t>
            </a:r>
            <a:r>
              <a:rPr lang="ko-KR" altLang="en-US" sz="1000" dirty="0"/>
              <a:t>이 저작권을 소유하고 있습니다</a:t>
            </a:r>
            <a:r>
              <a:rPr lang="en-US" altLang="ko-KR" sz="1000" dirty="0"/>
              <a:t>.</a:t>
            </a:r>
          </a:p>
          <a:p>
            <a:pPr marL="0" indent="0">
              <a:buNone/>
            </a:pPr>
            <a:endParaRPr lang="en-US" altLang="ko-KR" sz="1000" dirty="0"/>
          </a:p>
          <a:p>
            <a:pPr marL="0" indent="0">
              <a:buNone/>
            </a:pPr>
            <a:r>
              <a:rPr lang="ko-KR" altLang="en-US" sz="1000" dirty="0"/>
              <a:t>본 폰트 소프트웨어는 </a:t>
            </a:r>
            <a:r>
              <a:rPr lang="en-US" altLang="ko-KR" sz="1000" dirty="0"/>
              <a:t>SIL </a:t>
            </a:r>
            <a:r>
              <a:rPr lang="ko-KR" altLang="en-US" sz="1000" dirty="0"/>
              <a:t>오픈 폰트 라이선스 버전 </a:t>
            </a:r>
            <a:r>
              <a:rPr lang="en-US" altLang="ko-KR" sz="1000" dirty="0"/>
              <a:t>1.1</a:t>
            </a:r>
            <a:r>
              <a:rPr lang="ko-KR" altLang="en-US" sz="1000" dirty="0"/>
              <a:t>에 따라 라이선스 취득을 하였습니다</a:t>
            </a:r>
            <a:r>
              <a:rPr lang="en-US" altLang="ko-KR" sz="1000" dirty="0"/>
              <a:t>.</a:t>
            </a:r>
          </a:p>
          <a:p>
            <a:pPr marL="0" indent="0">
              <a:buNone/>
            </a:pPr>
            <a:r>
              <a:rPr lang="ko-KR" altLang="en-US" sz="1000" dirty="0"/>
              <a:t>본 라이선스는 하단에 복사되었고 </a:t>
            </a:r>
            <a:r>
              <a:rPr lang="en-US" altLang="ko-KR" sz="1000" dirty="0"/>
              <a:t>http://scripts.sil.org/OFL</a:t>
            </a:r>
            <a:r>
              <a:rPr lang="ko-KR" altLang="en-US" sz="1000" dirty="0"/>
              <a:t>의 </a:t>
            </a:r>
            <a:r>
              <a:rPr lang="en-US" altLang="ko-KR" sz="1000" dirty="0"/>
              <a:t>FAQ</a:t>
            </a:r>
            <a:r>
              <a:rPr lang="ko-KR" altLang="en-US" sz="1000" dirty="0"/>
              <a:t>란 에서도 열람가능 합니다</a:t>
            </a:r>
            <a:r>
              <a:rPr lang="en-US" altLang="ko-KR" sz="1000" dirty="0"/>
              <a:t>. </a:t>
            </a:r>
          </a:p>
          <a:p>
            <a:pPr marL="0" indent="0">
              <a:buNone/>
            </a:pPr>
            <a:endParaRPr lang="en-US" altLang="ko-KR" sz="1000" dirty="0"/>
          </a:p>
          <a:p>
            <a:pPr marL="0" indent="0">
              <a:buNone/>
            </a:pPr>
            <a:r>
              <a:rPr lang="en-US" altLang="ko-KR" sz="1000" dirty="0"/>
              <a:t>SIL </a:t>
            </a:r>
            <a:r>
              <a:rPr lang="ko-KR" altLang="en-US" sz="1000" dirty="0"/>
              <a:t>오픈 폰트 라이선스</a:t>
            </a:r>
          </a:p>
          <a:p>
            <a:pPr marL="0" indent="0">
              <a:buNone/>
            </a:pPr>
            <a:endParaRPr lang="ko-KR" altLang="en-US" sz="1000" dirty="0"/>
          </a:p>
          <a:p>
            <a:pPr marL="0" indent="0">
              <a:buNone/>
            </a:pPr>
            <a:r>
              <a:rPr lang="ko-KR" altLang="en-US" sz="1000" dirty="0"/>
              <a:t>버전 </a:t>
            </a:r>
            <a:r>
              <a:rPr lang="en-US" altLang="ko-KR" sz="1000" dirty="0"/>
              <a:t>1.1 (2007</a:t>
            </a:r>
            <a:r>
              <a:rPr lang="ko-KR" altLang="en-US" sz="1000" dirty="0"/>
              <a:t>년 </a:t>
            </a:r>
            <a:r>
              <a:rPr lang="en-US" altLang="ko-KR" sz="1000" dirty="0"/>
              <a:t>2</a:t>
            </a:r>
            <a:r>
              <a:rPr lang="ko-KR" altLang="en-US" sz="1000" dirty="0"/>
              <a:t>월 </a:t>
            </a:r>
            <a:r>
              <a:rPr lang="en-US" altLang="ko-KR" sz="1000" dirty="0"/>
              <a:t>26</a:t>
            </a:r>
            <a:r>
              <a:rPr lang="ko-KR" altLang="en-US" sz="1000" dirty="0"/>
              <a:t>일</a:t>
            </a:r>
            <a:r>
              <a:rPr lang="en-US" altLang="ko-KR" sz="1000" dirty="0"/>
              <a:t>) </a:t>
            </a:r>
            <a:endParaRPr lang="ko-KR" altLang="en-US" sz="1000" dirty="0"/>
          </a:p>
          <a:p>
            <a:pPr marL="0" indent="0">
              <a:buNone/>
            </a:pPr>
            <a:endParaRPr lang="ko-KR" altLang="en-US" sz="1000" dirty="0"/>
          </a:p>
        </p:txBody>
      </p:sp>
      <p:sp>
        <p:nvSpPr>
          <p:cNvPr id="4" name="텍스트 개체 틀 3">
            <a:extLst>
              <a:ext uri="{FF2B5EF4-FFF2-40B4-BE49-F238E27FC236}">
                <a16:creationId xmlns:a16="http://schemas.microsoft.com/office/drawing/2014/main" id="{EF9D413F-6BAB-1DC1-88CE-A574352E6DBC}"/>
              </a:ext>
            </a:extLst>
          </p:cNvPr>
          <p:cNvSpPr>
            <a:spLocks noGrp="1"/>
          </p:cNvSpPr>
          <p:nvPr>
            <p:ph type="body" sz="quarter" idx="13"/>
          </p:nvPr>
        </p:nvSpPr>
        <p:spPr/>
        <p:txBody>
          <a:bodyPr/>
          <a:lstStyle/>
          <a:p>
            <a:r>
              <a:rPr lang="ko-KR" altLang="en-US" dirty="0"/>
              <a:t>저작권 안내</a:t>
            </a:r>
          </a:p>
        </p:txBody>
      </p:sp>
    </p:spTree>
    <p:extLst>
      <p:ext uri="{BB962C8B-B14F-4D97-AF65-F5344CB8AC3E}">
        <p14:creationId xmlns:p14="http://schemas.microsoft.com/office/powerpoint/2010/main" val="390716880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0779ABD6-7DB8-2B85-DAB9-86784693B2A5}"/>
              </a:ext>
            </a:extLst>
          </p:cNvPr>
          <p:cNvSpPr>
            <a:spLocks noGrp="1"/>
          </p:cNvSpPr>
          <p:nvPr>
            <p:ph type="title"/>
          </p:nvPr>
        </p:nvSpPr>
        <p:spPr/>
        <p:txBody>
          <a:bodyPr/>
          <a:lstStyle/>
          <a:p>
            <a:r>
              <a:rPr lang="ko-KR" altLang="en-US" dirty="0"/>
              <a:t>부록</a:t>
            </a:r>
            <a:r>
              <a:rPr lang="en-US" altLang="ko-KR" dirty="0"/>
              <a:t>. </a:t>
            </a:r>
            <a:r>
              <a:rPr lang="ko-KR" altLang="en-US" dirty="0"/>
              <a:t>네이버 </a:t>
            </a:r>
            <a:r>
              <a:rPr lang="ko-KR" altLang="en-US" dirty="0" err="1"/>
              <a:t>나눔글꼴</a:t>
            </a:r>
            <a:r>
              <a:rPr lang="ko-KR" altLang="en-US" dirty="0"/>
              <a:t> 라이선스</a:t>
            </a:r>
            <a:r>
              <a:rPr lang="en-US" altLang="ko-KR" dirty="0"/>
              <a:t>(3/8)</a:t>
            </a:r>
            <a:endParaRPr lang="ko-KR" altLang="en-US" dirty="0"/>
          </a:p>
        </p:txBody>
      </p:sp>
      <p:sp>
        <p:nvSpPr>
          <p:cNvPr id="3" name="내용 개체 틀 2">
            <a:extLst>
              <a:ext uri="{FF2B5EF4-FFF2-40B4-BE49-F238E27FC236}">
                <a16:creationId xmlns:a16="http://schemas.microsoft.com/office/drawing/2014/main" id="{4FC2C7C4-F6EA-0E8B-930F-91FCE58091C1}"/>
              </a:ext>
            </a:extLst>
          </p:cNvPr>
          <p:cNvSpPr>
            <a:spLocks noGrp="1"/>
          </p:cNvSpPr>
          <p:nvPr>
            <p:ph idx="1"/>
          </p:nvPr>
        </p:nvSpPr>
        <p:spPr/>
        <p:txBody>
          <a:bodyPr>
            <a:noAutofit/>
          </a:bodyPr>
          <a:lstStyle/>
          <a:p>
            <a:pPr marL="0" indent="0">
              <a:buNone/>
            </a:pPr>
            <a:r>
              <a:rPr lang="en-US" altLang="ko-KR" sz="1000" dirty="0"/>
              <a:t>[DEFINITIONS (</a:t>
            </a:r>
            <a:r>
              <a:rPr lang="ko-KR" altLang="en-US" sz="1000" dirty="0"/>
              <a:t>정의</a:t>
            </a:r>
            <a:r>
              <a:rPr lang="en-US" altLang="ko-KR" sz="1000" dirty="0"/>
              <a:t>)]</a:t>
            </a:r>
          </a:p>
          <a:p>
            <a:pPr marL="0" indent="0">
              <a:buNone/>
            </a:pPr>
            <a:r>
              <a:rPr lang="en-US" altLang="ko-KR" sz="1000" dirty="0"/>
              <a:t>"Font Software" refers to the set of files released by the Copyright Holder(s) under this license and clearly marked as such. This may include source files, build scripts and documentation.  </a:t>
            </a:r>
          </a:p>
          <a:p>
            <a:pPr marL="0" indent="0">
              <a:buNone/>
            </a:pPr>
            <a:r>
              <a:rPr lang="en-US" altLang="ko-KR" sz="1000" dirty="0"/>
              <a:t>"Reserved Font Name" refers to any names specified as such after the copyright statement(s).  </a:t>
            </a:r>
          </a:p>
          <a:p>
            <a:pPr marL="0" indent="0">
              <a:buNone/>
            </a:pPr>
            <a:r>
              <a:rPr lang="en-US" altLang="ko-KR" sz="1000" dirty="0"/>
              <a:t>"Original Version" refers to the collection of Font Software components as distributed by the Copyright Holder(s).  </a:t>
            </a:r>
          </a:p>
          <a:p>
            <a:pPr marL="0" indent="0">
              <a:buNone/>
            </a:pPr>
            <a:r>
              <a:rPr lang="en-US" altLang="ko-KR" sz="1000" dirty="0"/>
              <a:t>"Modified Version" refers to any derivative made by adding to, deleting, or substituting in part or in whole any of the components of the Original Version, by changing formats or by porting the Font Software to a new environment.‘  </a:t>
            </a:r>
          </a:p>
          <a:p>
            <a:pPr marL="0" indent="0">
              <a:buNone/>
            </a:pPr>
            <a:r>
              <a:rPr lang="en-US" altLang="ko-KR" sz="1000" dirty="0"/>
              <a:t>"Author" refers to any designer, engineer, programmer, technical writer or other person who contributed to the Font Software.  </a:t>
            </a:r>
          </a:p>
          <a:p>
            <a:pPr marL="0" indent="0">
              <a:buNone/>
            </a:pPr>
            <a:endParaRPr lang="en-US" altLang="ko-KR" sz="1000" dirty="0"/>
          </a:p>
          <a:p>
            <a:pPr marL="0" indent="0">
              <a:buNone/>
            </a:pPr>
            <a:r>
              <a:rPr lang="en-US" altLang="ko-KR" sz="1000" dirty="0"/>
              <a:t>&gt;  ‘</a:t>
            </a:r>
            <a:r>
              <a:rPr lang="ko-KR" altLang="en-US" sz="1000" dirty="0"/>
              <a:t>폰트 </a:t>
            </a:r>
            <a:r>
              <a:rPr lang="ko-KR" altLang="en-US" sz="1000" dirty="0" err="1"/>
              <a:t>소프트웨어’는</a:t>
            </a:r>
            <a:r>
              <a:rPr lang="ko-KR" altLang="en-US" sz="1000" dirty="0"/>
              <a:t> 본 라이선스에 입거해 저작권자가 배포하고 명확하게 같은 표시가 된 파일들의 집합을 뜻하며</a:t>
            </a:r>
            <a:r>
              <a:rPr lang="en-US" altLang="ko-KR" sz="1000" dirty="0"/>
              <a:t>, </a:t>
            </a:r>
            <a:r>
              <a:rPr lang="ko-KR" altLang="en-US" sz="1000" dirty="0"/>
              <a:t>여기에는 소스 파일</a:t>
            </a:r>
            <a:r>
              <a:rPr lang="en-US" altLang="ko-KR" sz="1000" dirty="0"/>
              <a:t>, </a:t>
            </a:r>
            <a:r>
              <a:rPr lang="ko-KR" altLang="en-US" sz="1000" dirty="0"/>
              <a:t>빌드 스크립트와 문서가 이에 포함됩니다</a:t>
            </a:r>
            <a:r>
              <a:rPr lang="en-US" altLang="ko-KR" sz="1000" dirty="0"/>
              <a:t>. </a:t>
            </a:r>
          </a:p>
          <a:p>
            <a:pPr marL="0" indent="0">
              <a:buNone/>
            </a:pPr>
            <a:r>
              <a:rPr lang="en-US" altLang="ko-KR" sz="1000" dirty="0"/>
              <a:t>‘</a:t>
            </a:r>
            <a:r>
              <a:rPr lang="ko-KR" altLang="en-US" sz="1000" dirty="0"/>
              <a:t>저작권이 있는 </a:t>
            </a:r>
            <a:r>
              <a:rPr lang="ko-KR" altLang="en-US" sz="1000" dirty="0" err="1"/>
              <a:t>폰트명’은</a:t>
            </a:r>
            <a:r>
              <a:rPr lang="ko-KR" altLang="en-US" sz="1000" dirty="0"/>
              <a:t> 저작권 정책에 따라서 지정된 이름을 말합니다</a:t>
            </a:r>
            <a:r>
              <a:rPr lang="en-US" altLang="ko-KR" sz="1000" dirty="0"/>
              <a:t>. </a:t>
            </a:r>
          </a:p>
          <a:p>
            <a:pPr marL="0" indent="0">
              <a:buNone/>
            </a:pPr>
            <a:r>
              <a:rPr lang="en-US" altLang="ko-KR" sz="1000" dirty="0"/>
              <a:t>‘</a:t>
            </a:r>
            <a:r>
              <a:rPr lang="ko-KR" altLang="en-US" sz="1000" dirty="0" err="1"/>
              <a:t>원본’은</a:t>
            </a:r>
            <a:r>
              <a:rPr lang="ko-KR" altLang="en-US" sz="1000" dirty="0"/>
              <a:t> 저작권자가 배포한 폰트 소프트웨어 구성요소를 의미합니다</a:t>
            </a:r>
            <a:r>
              <a:rPr lang="en-US" altLang="ko-KR" sz="1000" dirty="0"/>
              <a:t>. </a:t>
            </a:r>
          </a:p>
          <a:p>
            <a:pPr marL="0" indent="0">
              <a:buNone/>
            </a:pPr>
            <a:r>
              <a:rPr lang="en-US" altLang="ko-KR" sz="1000" dirty="0"/>
              <a:t>‘</a:t>
            </a:r>
            <a:r>
              <a:rPr lang="ko-KR" altLang="en-US" sz="1000" dirty="0" err="1"/>
              <a:t>수정본’은</a:t>
            </a:r>
            <a:r>
              <a:rPr lang="ko-KR" altLang="en-US" sz="1000" dirty="0"/>
              <a:t> 포맷의 변경이나 폰트 소프트웨어를 새로운 환경에 </a:t>
            </a:r>
            <a:r>
              <a:rPr lang="ko-KR" altLang="en-US" sz="1000" dirty="0" err="1"/>
              <a:t>포팅시켜</a:t>
            </a:r>
            <a:r>
              <a:rPr lang="en-US" altLang="ko-KR" sz="1000" dirty="0"/>
              <a:t>, </a:t>
            </a:r>
            <a:r>
              <a:rPr lang="ko-KR" altLang="en-US" sz="1000" dirty="0"/>
              <a:t>원본의 일부 혹은 전체에 추가</a:t>
            </a:r>
            <a:r>
              <a:rPr lang="en-US" altLang="ko-KR" sz="1000" dirty="0"/>
              <a:t>, </a:t>
            </a:r>
            <a:r>
              <a:rPr lang="ko-KR" altLang="en-US" sz="1000" dirty="0"/>
              <a:t>삭제 대체해 만든 파생 저작물을 의미합니다</a:t>
            </a:r>
            <a:r>
              <a:rPr lang="en-US" altLang="ko-KR" sz="1000" dirty="0"/>
              <a:t>.</a:t>
            </a:r>
          </a:p>
          <a:p>
            <a:pPr marL="0" indent="0">
              <a:buNone/>
            </a:pPr>
            <a:r>
              <a:rPr lang="en-US" altLang="ko-KR" sz="1000" dirty="0"/>
              <a:t>‘</a:t>
            </a:r>
            <a:r>
              <a:rPr lang="ko-KR" altLang="en-US" sz="1000" dirty="0" err="1"/>
              <a:t>저자’는</a:t>
            </a:r>
            <a:r>
              <a:rPr lang="ko-KR" altLang="en-US" sz="1000" dirty="0"/>
              <a:t> 폰트 소프트웨어에 기여한 디자이너</a:t>
            </a:r>
            <a:r>
              <a:rPr lang="en-US" altLang="ko-KR" sz="1000" dirty="0"/>
              <a:t>, </a:t>
            </a:r>
            <a:r>
              <a:rPr lang="ko-KR" altLang="en-US" sz="1000" dirty="0"/>
              <a:t>엔지니어</a:t>
            </a:r>
            <a:r>
              <a:rPr lang="en-US" altLang="ko-KR" sz="1000" dirty="0"/>
              <a:t>, </a:t>
            </a:r>
            <a:r>
              <a:rPr lang="ko-KR" altLang="en-US" sz="1000" dirty="0"/>
              <a:t>프로그래머</a:t>
            </a:r>
            <a:r>
              <a:rPr lang="en-US" altLang="ko-KR" sz="1000" dirty="0"/>
              <a:t>, </a:t>
            </a:r>
            <a:r>
              <a:rPr lang="ko-KR" altLang="en-US" sz="1000" dirty="0"/>
              <a:t>기술 전문가 등을 의미합니다</a:t>
            </a:r>
            <a:r>
              <a:rPr lang="en-US" altLang="ko-KR" sz="1000" dirty="0"/>
              <a:t>.</a:t>
            </a:r>
            <a:endParaRPr lang="ko-KR" altLang="en-US" sz="1000" dirty="0"/>
          </a:p>
        </p:txBody>
      </p:sp>
      <p:sp>
        <p:nvSpPr>
          <p:cNvPr id="4" name="텍스트 개체 틀 3">
            <a:extLst>
              <a:ext uri="{FF2B5EF4-FFF2-40B4-BE49-F238E27FC236}">
                <a16:creationId xmlns:a16="http://schemas.microsoft.com/office/drawing/2014/main" id="{14ECB492-1B44-8FA1-CFEE-298AA0667804}"/>
              </a:ext>
            </a:extLst>
          </p:cNvPr>
          <p:cNvSpPr>
            <a:spLocks noGrp="1"/>
          </p:cNvSpPr>
          <p:nvPr>
            <p:ph type="body" sz="quarter" idx="13"/>
          </p:nvPr>
        </p:nvSpPr>
        <p:spPr/>
        <p:txBody>
          <a:bodyPr/>
          <a:lstStyle/>
          <a:p>
            <a:r>
              <a:rPr lang="ko-KR" altLang="en-US" dirty="0"/>
              <a:t>저작권 안내</a:t>
            </a:r>
          </a:p>
          <a:p>
            <a:endParaRPr lang="ko-KR" altLang="en-US" dirty="0"/>
          </a:p>
        </p:txBody>
      </p:sp>
    </p:spTree>
    <p:extLst>
      <p:ext uri="{BB962C8B-B14F-4D97-AF65-F5344CB8AC3E}">
        <p14:creationId xmlns:p14="http://schemas.microsoft.com/office/powerpoint/2010/main" val="196037750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D8A587FD-A4CE-F61F-1B84-F58200F7DA92}"/>
              </a:ext>
            </a:extLst>
          </p:cNvPr>
          <p:cNvSpPr>
            <a:spLocks noGrp="1"/>
          </p:cNvSpPr>
          <p:nvPr>
            <p:ph type="title"/>
          </p:nvPr>
        </p:nvSpPr>
        <p:spPr/>
        <p:txBody>
          <a:bodyPr/>
          <a:lstStyle/>
          <a:p>
            <a:r>
              <a:rPr lang="ko-KR" altLang="en-US" dirty="0"/>
              <a:t>부록</a:t>
            </a:r>
            <a:r>
              <a:rPr lang="en-US" altLang="ko-KR" dirty="0"/>
              <a:t>. </a:t>
            </a:r>
            <a:r>
              <a:rPr lang="ko-KR" altLang="en-US" dirty="0"/>
              <a:t>네이버 </a:t>
            </a:r>
            <a:r>
              <a:rPr lang="ko-KR" altLang="en-US" dirty="0" err="1"/>
              <a:t>나눔글꼴</a:t>
            </a:r>
            <a:r>
              <a:rPr lang="ko-KR" altLang="en-US" dirty="0"/>
              <a:t> 라이선스</a:t>
            </a:r>
            <a:r>
              <a:rPr lang="en-US" altLang="ko-KR" dirty="0"/>
              <a:t>(4/8)</a:t>
            </a:r>
            <a:endParaRPr lang="ko-KR" altLang="en-US" dirty="0"/>
          </a:p>
        </p:txBody>
      </p:sp>
      <p:sp>
        <p:nvSpPr>
          <p:cNvPr id="3" name="내용 개체 틀 2">
            <a:extLst>
              <a:ext uri="{FF2B5EF4-FFF2-40B4-BE49-F238E27FC236}">
                <a16:creationId xmlns:a16="http://schemas.microsoft.com/office/drawing/2014/main" id="{3AF11BC9-738D-4E22-9C6B-5F6E4D2B17B3}"/>
              </a:ext>
            </a:extLst>
          </p:cNvPr>
          <p:cNvSpPr>
            <a:spLocks noGrp="1"/>
          </p:cNvSpPr>
          <p:nvPr>
            <p:ph idx="1"/>
          </p:nvPr>
        </p:nvSpPr>
        <p:spPr/>
        <p:txBody>
          <a:bodyPr>
            <a:noAutofit/>
          </a:bodyPr>
          <a:lstStyle/>
          <a:p>
            <a:pPr marL="0" indent="0">
              <a:buNone/>
            </a:pPr>
            <a:r>
              <a:rPr lang="en-US" altLang="ko-KR" sz="1000" dirty="0"/>
              <a:t>[PREAMBLE (</a:t>
            </a:r>
            <a:r>
              <a:rPr lang="ko-KR" altLang="en-US" sz="1000" dirty="0"/>
              <a:t>전문</a:t>
            </a:r>
            <a:r>
              <a:rPr lang="en-US" altLang="ko-KR" sz="1000" dirty="0"/>
              <a:t>)]</a:t>
            </a:r>
          </a:p>
          <a:p>
            <a:pPr marL="0" indent="0">
              <a:buNone/>
            </a:pPr>
            <a:r>
              <a:rPr lang="en-US" altLang="ko-KR" sz="1000" dirty="0"/>
              <a:t>The goals of the Open Font License (OFL) are to stimulate worldwide development of collaborative font projects,</a:t>
            </a:r>
          </a:p>
          <a:p>
            <a:pPr marL="0" indent="0">
              <a:buNone/>
            </a:pPr>
            <a:r>
              <a:rPr lang="en-US" altLang="ko-KR" sz="1000" dirty="0"/>
              <a:t>to support the font creation efforts of academic and linguistic communities, and to provide a free and open framework  in which fonts may be shared and improved in partnership with others.</a:t>
            </a:r>
          </a:p>
          <a:p>
            <a:pPr marL="0" indent="0">
              <a:buNone/>
            </a:pPr>
            <a:r>
              <a:rPr lang="en-US" altLang="ko-KR" sz="1000" dirty="0"/>
              <a:t>The OFL allows the licensed fonts to be used, studied, modified and redistributed freely as long as they are not sold </a:t>
            </a:r>
          </a:p>
          <a:p>
            <a:pPr marL="0" indent="0">
              <a:buNone/>
            </a:pPr>
            <a:r>
              <a:rPr lang="en-US" altLang="ko-KR" sz="1000" dirty="0"/>
              <a:t>by themselves. The fonts, including any derivative works, can be bundled, embedded, redistributed and/or sold with any software provided that any reserved names are not used by derivative works. </a:t>
            </a:r>
          </a:p>
          <a:p>
            <a:pPr marL="0" indent="0">
              <a:buNone/>
            </a:pPr>
            <a:r>
              <a:rPr lang="en-US" altLang="ko-KR" sz="1000" dirty="0"/>
              <a:t>The fonts and derivatives, however, cannot be released under any other type of license.</a:t>
            </a:r>
          </a:p>
          <a:p>
            <a:pPr marL="0" indent="0">
              <a:buNone/>
            </a:pPr>
            <a:r>
              <a:rPr lang="en-US" altLang="ko-KR" sz="1000" dirty="0"/>
              <a:t>The requirement for fonts to remain under this license does not apply to any document created using the fonts or their derivatives.  </a:t>
            </a:r>
          </a:p>
          <a:p>
            <a:pPr marL="0" indent="0">
              <a:buNone/>
            </a:pPr>
            <a:endParaRPr lang="en-US" altLang="ko-KR" sz="1000" dirty="0"/>
          </a:p>
          <a:p>
            <a:pPr marL="0" indent="0">
              <a:buNone/>
            </a:pPr>
            <a:r>
              <a:rPr lang="en-US" altLang="ko-KR" sz="1000" dirty="0"/>
              <a:t>&gt; </a:t>
            </a:r>
            <a:r>
              <a:rPr lang="ko-KR" altLang="en-US" sz="1000" dirty="0"/>
              <a:t>본 폰트 라이선스를 오픈 하는 것은</a:t>
            </a:r>
            <a:r>
              <a:rPr lang="en-US" altLang="ko-KR" sz="1000" dirty="0"/>
              <a:t>(</a:t>
            </a:r>
            <a:r>
              <a:rPr lang="ko-KR" altLang="en-US" sz="1000" dirty="0"/>
              <a:t>이하 </a:t>
            </a:r>
            <a:r>
              <a:rPr lang="en-US" altLang="ko-KR" sz="1000" dirty="0"/>
              <a:t>OFL)</a:t>
            </a:r>
            <a:r>
              <a:rPr lang="ko-KR" altLang="en-US" sz="1000" dirty="0"/>
              <a:t>는 전 세계 폰트 개발 프로젝트를 지원하고 학계와 언어 관련 학계의 폰트 개발을 위한 연구를 지지하기 위해서인 동시에</a:t>
            </a:r>
            <a:r>
              <a:rPr lang="en-US" altLang="ko-KR" sz="1000" dirty="0"/>
              <a:t>, </a:t>
            </a:r>
            <a:r>
              <a:rPr lang="ko-KR" altLang="en-US" sz="1000" dirty="0"/>
              <a:t>폰트 제휴를 통해 폰트가 공유되고 개선될 수 있는 자유롭게 개방된 환경을 만들기 위해서 입니다</a:t>
            </a:r>
            <a:r>
              <a:rPr lang="en-US" altLang="ko-KR" sz="1000" dirty="0"/>
              <a:t>.  </a:t>
            </a:r>
          </a:p>
          <a:p>
            <a:pPr marL="0" indent="0">
              <a:buNone/>
            </a:pPr>
            <a:r>
              <a:rPr lang="en-US" altLang="ko-KR" sz="1000" dirty="0"/>
              <a:t>OFL</a:t>
            </a:r>
            <a:r>
              <a:rPr lang="ko-KR" altLang="en-US" sz="1000" dirty="0"/>
              <a:t>은 라이선스를 취득한 폰트가 그 자체로 판매되지 않는 한 자유롭게 사용</a:t>
            </a:r>
            <a:r>
              <a:rPr lang="en-US" altLang="ko-KR" sz="1000" dirty="0"/>
              <a:t>, </a:t>
            </a:r>
            <a:r>
              <a:rPr lang="ko-KR" altLang="en-US" sz="1000" dirty="0"/>
              <a:t>연구</a:t>
            </a:r>
            <a:r>
              <a:rPr lang="en-US" altLang="ko-KR" sz="1000" dirty="0"/>
              <a:t>, </a:t>
            </a:r>
            <a:r>
              <a:rPr lang="ko-KR" altLang="en-US" sz="1000" dirty="0"/>
              <a:t>수정</a:t>
            </a:r>
            <a:r>
              <a:rPr lang="en-US" altLang="ko-KR" sz="1000" dirty="0"/>
              <a:t>, </a:t>
            </a:r>
            <a:r>
              <a:rPr lang="ko-KR" altLang="en-US" sz="1000" dirty="0" err="1"/>
              <a:t>재배포</a:t>
            </a:r>
            <a:r>
              <a:rPr lang="ko-KR" altLang="en-US" sz="1000" dirty="0"/>
              <a:t> 하는 것을 허가합니다</a:t>
            </a:r>
            <a:r>
              <a:rPr lang="en-US" altLang="ko-KR" sz="1000" dirty="0"/>
              <a:t>. </a:t>
            </a:r>
            <a:r>
              <a:rPr lang="ko-KR" altLang="en-US" sz="1000" dirty="0"/>
              <a:t>수정된 폰트를 포함한 폰트는 저작권 명이 사용되지 않는 한 기타 소프트웨어와 함께 묶이거나 삽입</a:t>
            </a:r>
            <a:r>
              <a:rPr lang="en-US" altLang="ko-KR" sz="1000" dirty="0"/>
              <a:t>, </a:t>
            </a:r>
            <a:r>
              <a:rPr lang="ko-KR" altLang="en-US" sz="1000" dirty="0" err="1"/>
              <a:t>재배포</a:t>
            </a:r>
            <a:r>
              <a:rPr lang="ko-KR" altLang="en-US" sz="1000" dirty="0"/>
              <a:t> 할 수 있습니다</a:t>
            </a:r>
            <a:r>
              <a:rPr lang="en-US" altLang="ko-KR" sz="1000" dirty="0"/>
              <a:t>. </a:t>
            </a:r>
            <a:r>
              <a:rPr lang="ko-KR" altLang="en-US" sz="1000" dirty="0"/>
              <a:t>단 폰트와 수정된 폰트는 기타 다른 라이선스에 포함되어 배포될 수는 없습니다</a:t>
            </a:r>
            <a:r>
              <a:rPr lang="en-US" altLang="ko-KR" sz="1000" dirty="0"/>
              <a:t>. </a:t>
            </a:r>
            <a:r>
              <a:rPr lang="ko-KR" altLang="en-US" sz="1000" dirty="0"/>
              <a:t>이 라이선스 하에 있기 위한 폰트에 대한 요구사항은 본 폰트나 수정본을 사용하여 제작된 어떠한 문서에도 적용되지 않습니다</a:t>
            </a:r>
            <a:r>
              <a:rPr lang="en-US" altLang="ko-KR" sz="1000" dirty="0"/>
              <a:t>. </a:t>
            </a:r>
          </a:p>
          <a:p>
            <a:pPr marL="0" indent="0">
              <a:buNone/>
            </a:pPr>
            <a:endParaRPr lang="en-US" altLang="ko-KR" sz="1000" dirty="0"/>
          </a:p>
          <a:p>
            <a:pPr marL="0" indent="0">
              <a:buNone/>
            </a:pPr>
            <a:endParaRPr lang="ko-KR" altLang="en-US" sz="1000" dirty="0"/>
          </a:p>
        </p:txBody>
      </p:sp>
      <p:sp>
        <p:nvSpPr>
          <p:cNvPr id="4" name="텍스트 개체 틀 3">
            <a:extLst>
              <a:ext uri="{FF2B5EF4-FFF2-40B4-BE49-F238E27FC236}">
                <a16:creationId xmlns:a16="http://schemas.microsoft.com/office/drawing/2014/main" id="{E2FBDBD3-F222-4C7A-6241-3D2AFC158CF2}"/>
              </a:ext>
            </a:extLst>
          </p:cNvPr>
          <p:cNvSpPr>
            <a:spLocks noGrp="1"/>
          </p:cNvSpPr>
          <p:nvPr>
            <p:ph type="body" sz="quarter" idx="13"/>
          </p:nvPr>
        </p:nvSpPr>
        <p:spPr/>
        <p:txBody>
          <a:bodyPr/>
          <a:lstStyle/>
          <a:p>
            <a:r>
              <a:rPr lang="ko-KR" altLang="en-US" dirty="0"/>
              <a:t>저작권 안내</a:t>
            </a:r>
          </a:p>
          <a:p>
            <a:endParaRPr lang="ko-KR" altLang="en-US" dirty="0"/>
          </a:p>
        </p:txBody>
      </p:sp>
    </p:spTree>
    <p:extLst>
      <p:ext uri="{BB962C8B-B14F-4D97-AF65-F5344CB8AC3E}">
        <p14:creationId xmlns:p14="http://schemas.microsoft.com/office/powerpoint/2010/main" val="16056761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E036DCCA-4213-DE1C-3D01-051AE07AE9F4}"/>
              </a:ext>
            </a:extLst>
          </p:cNvPr>
          <p:cNvSpPr>
            <a:spLocks noGrp="1"/>
          </p:cNvSpPr>
          <p:nvPr>
            <p:ph type="title"/>
          </p:nvPr>
        </p:nvSpPr>
        <p:spPr/>
        <p:txBody>
          <a:bodyPr/>
          <a:lstStyle/>
          <a:p>
            <a:r>
              <a:rPr lang="ko-KR" altLang="en-US" dirty="0"/>
              <a:t>부록</a:t>
            </a:r>
            <a:r>
              <a:rPr lang="en-US" altLang="ko-KR" dirty="0"/>
              <a:t>. </a:t>
            </a:r>
            <a:r>
              <a:rPr lang="ko-KR" altLang="en-US" dirty="0"/>
              <a:t>네이버 </a:t>
            </a:r>
            <a:r>
              <a:rPr lang="ko-KR" altLang="en-US" dirty="0" err="1"/>
              <a:t>나눔글꼴</a:t>
            </a:r>
            <a:r>
              <a:rPr lang="ko-KR" altLang="en-US" dirty="0"/>
              <a:t> 라이선스</a:t>
            </a:r>
            <a:r>
              <a:rPr lang="en-US" altLang="ko-KR" dirty="0"/>
              <a:t>(5/8)</a:t>
            </a:r>
            <a:endParaRPr lang="ko-KR" altLang="en-US" dirty="0"/>
          </a:p>
        </p:txBody>
      </p:sp>
      <p:sp>
        <p:nvSpPr>
          <p:cNvPr id="3" name="내용 개체 틀 2">
            <a:extLst>
              <a:ext uri="{FF2B5EF4-FFF2-40B4-BE49-F238E27FC236}">
                <a16:creationId xmlns:a16="http://schemas.microsoft.com/office/drawing/2014/main" id="{EAC093D1-9FF0-E801-6383-610D5826B5C7}"/>
              </a:ext>
            </a:extLst>
          </p:cNvPr>
          <p:cNvSpPr>
            <a:spLocks noGrp="1"/>
          </p:cNvSpPr>
          <p:nvPr>
            <p:ph idx="1"/>
          </p:nvPr>
        </p:nvSpPr>
        <p:spPr/>
        <p:txBody>
          <a:bodyPr>
            <a:noAutofit/>
          </a:bodyPr>
          <a:lstStyle/>
          <a:p>
            <a:pPr marL="0" indent="0">
              <a:buNone/>
            </a:pPr>
            <a:r>
              <a:rPr lang="en-US" altLang="ko-KR" sz="1000" dirty="0"/>
              <a:t>[PERMISSION &amp; CONDITIONS (</a:t>
            </a:r>
            <a:r>
              <a:rPr lang="ko-KR" altLang="en-US" sz="1000" dirty="0"/>
              <a:t>허가 및 조건</a:t>
            </a:r>
            <a:r>
              <a:rPr lang="en-US" altLang="ko-KR" sz="1000" dirty="0"/>
              <a:t>)]</a:t>
            </a:r>
          </a:p>
          <a:p>
            <a:pPr marL="0" indent="0">
              <a:buNone/>
            </a:pPr>
            <a:endParaRPr lang="en-US" altLang="ko-KR" sz="1000" dirty="0"/>
          </a:p>
          <a:p>
            <a:pPr marL="0" indent="0">
              <a:buNone/>
            </a:pPr>
            <a:r>
              <a:rPr lang="en-US" altLang="ko-KR" sz="1000" dirty="0"/>
              <a:t>Permission is hereby granted, free of charge, to any person obtaining a copy of the Font Software, to use, study, copy, merge, embed, modify, redistribute, and sell modified and unmodified copies of the Font Software, subject to the following conditions:  </a:t>
            </a:r>
          </a:p>
          <a:p>
            <a:pPr marL="0" indent="0">
              <a:buNone/>
            </a:pPr>
            <a:endParaRPr lang="en-US" altLang="ko-KR" sz="1000" dirty="0"/>
          </a:p>
          <a:p>
            <a:pPr marL="0" indent="0">
              <a:buNone/>
            </a:pPr>
            <a:endParaRPr lang="en-US" altLang="ko-KR" sz="1000" dirty="0"/>
          </a:p>
          <a:p>
            <a:pPr marL="0" indent="0">
              <a:buNone/>
            </a:pPr>
            <a:endParaRPr lang="en-US" altLang="ko-KR" sz="1000" dirty="0"/>
          </a:p>
          <a:p>
            <a:pPr marL="0" indent="0">
              <a:buNone/>
            </a:pPr>
            <a:r>
              <a:rPr lang="en-US" altLang="ko-KR" sz="1000" dirty="0"/>
              <a:t>&gt; </a:t>
            </a:r>
            <a:r>
              <a:rPr lang="ko-KR" altLang="en-US" sz="1000" dirty="0"/>
              <a:t>본 폰트 소프트웨어를 사용하도록 허가 받은 개인</a:t>
            </a:r>
            <a:r>
              <a:rPr lang="en-US" altLang="ko-KR" sz="1000" dirty="0"/>
              <a:t>/</a:t>
            </a:r>
            <a:r>
              <a:rPr lang="ko-KR" altLang="en-US" sz="1000" dirty="0"/>
              <a:t>기업</a:t>
            </a:r>
            <a:r>
              <a:rPr lang="en-US" altLang="ko-KR" sz="1000" dirty="0"/>
              <a:t>/</a:t>
            </a:r>
            <a:r>
              <a:rPr lang="ko-KR" altLang="en-US" sz="1000" dirty="0"/>
              <a:t>단체 누구라도 다음 명시된 조건에 따라 폰트 소프트웨어의 수정 혹은 수정되지 않은 복사본을 무료로 사용</a:t>
            </a:r>
            <a:r>
              <a:rPr lang="en-US" altLang="ko-KR" sz="1000" dirty="0"/>
              <a:t>, </a:t>
            </a:r>
            <a:r>
              <a:rPr lang="ko-KR" altLang="en-US" sz="1000" dirty="0"/>
              <a:t>연구</a:t>
            </a:r>
            <a:r>
              <a:rPr lang="en-US" altLang="ko-KR" sz="1000" dirty="0"/>
              <a:t>, </a:t>
            </a:r>
            <a:r>
              <a:rPr lang="ko-KR" altLang="en-US" sz="1000" dirty="0"/>
              <a:t>복사</a:t>
            </a:r>
            <a:r>
              <a:rPr lang="en-US" altLang="ko-KR" sz="1000" dirty="0"/>
              <a:t>, </a:t>
            </a:r>
            <a:r>
              <a:rPr lang="ko-KR" altLang="en-US" sz="1000" dirty="0"/>
              <a:t>통합</a:t>
            </a:r>
            <a:r>
              <a:rPr lang="en-US" altLang="ko-KR" sz="1000" dirty="0"/>
              <a:t>, </a:t>
            </a:r>
            <a:r>
              <a:rPr lang="ko-KR" altLang="en-US" sz="1000" dirty="0"/>
              <a:t>삽입</a:t>
            </a:r>
            <a:r>
              <a:rPr lang="en-US" altLang="ko-KR" sz="1000" dirty="0"/>
              <a:t>, </a:t>
            </a:r>
            <a:r>
              <a:rPr lang="ko-KR" altLang="en-US" sz="1000" dirty="0"/>
              <a:t>수정</a:t>
            </a:r>
            <a:r>
              <a:rPr lang="en-US" altLang="ko-KR" sz="1000" dirty="0"/>
              <a:t>, </a:t>
            </a:r>
            <a:r>
              <a:rPr lang="ko-KR" altLang="en-US" sz="1000" dirty="0"/>
              <a:t>재배포할 수 있도록 허가합니다</a:t>
            </a:r>
            <a:r>
              <a:rPr lang="en-US" altLang="ko-KR" sz="1000" dirty="0"/>
              <a:t>.</a:t>
            </a:r>
          </a:p>
          <a:p>
            <a:pPr marL="0" indent="0">
              <a:buNone/>
            </a:pPr>
            <a:endParaRPr lang="en-US" altLang="ko-KR" sz="1000" dirty="0"/>
          </a:p>
          <a:p>
            <a:pPr marL="0" indent="0">
              <a:buNone/>
            </a:pPr>
            <a:endParaRPr lang="en-US" altLang="ko-KR" sz="1000" dirty="0"/>
          </a:p>
          <a:p>
            <a:pPr marL="0" indent="0">
              <a:buNone/>
            </a:pPr>
            <a:r>
              <a:rPr lang="en-US" altLang="ko-KR" sz="1000" dirty="0"/>
              <a:t>1) Neither the Font Software nor any of its individual </a:t>
            </a:r>
            <a:r>
              <a:rPr lang="en-US" altLang="ko-KR" sz="1000" dirty="0" err="1"/>
              <a:t>components,in</a:t>
            </a:r>
            <a:r>
              <a:rPr lang="en-US" altLang="ko-KR" sz="1000" dirty="0"/>
              <a:t> Original or Modified Versions, may be sold by itself.</a:t>
            </a:r>
          </a:p>
          <a:p>
            <a:pPr marL="0" indent="0">
              <a:buNone/>
            </a:pPr>
            <a:endParaRPr lang="en-US" altLang="ko-KR" sz="1000" dirty="0"/>
          </a:p>
          <a:p>
            <a:pPr marL="0" indent="0">
              <a:buNone/>
            </a:pPr>
            <a:r>
              <a:rPr lang="en-US" altLang="ko-KR" sz="1000" dirty="0"/>
              <a:t> </a:t>
            </a:r>
            <a:r>
              <a:rPr lang="ko-KR" altLang="en-US" sz="1000" dirty="0"/>
              <a:t>원본이나 수정본의 폰트 소프트웨어 혹은 개별 구성요소인 폰트 자체가 판매되어서는 안됩니다</a:t>
            </a:r>
            <a:r>
              <a:rPr lang="en-US" altLang="ko-KR" sz="1000" dirty="0"/>
              <a:t>.</a:t>
            </a:r>
          </a:p>
          <a:p>
            <a:pPr marL="0" indent="0">
              <a:buNone/>
            </a:pPr>
            <a:endParaRPr lang="en-US" altLang="ko-KR" sz="1000" dirty="0"/>
          </a:p>
          <a:p>
            <a:pPr marL="0" indent="0">
              <a:buNone/>
            </a:pPr>
            <a:endParaRPr lang="ko-KR" altLang="en-US" sz="1000" dirty="0"/>
          </a:p>
        </p:txBody>
      </p:sp>
      <p:sp>
        <p:nvSpPr>
          <p:cNvPr id="4" name="텍스트 개체 틀 3">
            <a:extLst>
              <a:ext uri="{FF2B5EF4-FFF2-40B4-BE49-F238E27FC236}">
                <a16:creationId xmlns:a16="http://schemas.microsoft.com/office/drawing/2014/main" id="{393B867C-05C1-D9F8-615E-5255F07226E0}"/>
              </a:ext>
            </a:extLst>
          </p:cNvPr>
          <p:cNvSpPr>
            <a:spLocks noGrp="1"/>
          </p:cNvSpPr>
          <p:nvPr>
            <p:ph type="body" sz="quarter" idx="13"/>
          </p:nvPr>
        </p:nvSpPr>
        <p:spPr/>
        <p:txBody>
          <a:bodyPr/>
          <a:lstStyle/>
          <a:p>
            <a:r>
              <a:rPr lang="ko-KR" altLang="en-US" dirty="0"/>
              <a:t>저작권 안내</a:t>
            </a:r>
          </a:p>
          <a:p>
            <a:endParaRPr lang="ko-KR" altLang="en-US" dirty="0"/>
          </a:p>
        </p:txBody>
      </p:sp>
    </p:spTree>
    <p:extLst>
      <p:ext uri="{BB962C8B-B14F-4D97-AF65-F5344CB8AC3E}">
        <p14:creationId xmlns:p14="http://schemas.microsoft.com/office/powerpoint/2010/main" val="137380931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75212510-6E14-E8B6-D6E6-DE3B3B87826F}"/>
              </a:ext>
            </a:extLst>
          </p:cNvPr>
          <p:cNvSpPr>
            <a:spLocks noGrp="1"/>
          </p:cNvSpPr>
          <p:nvPr>
            <p:ph type="title"/>
          </p:nvPr>
        </p:nvSpPr>
        <p:spPr/>
        <p:txBody>
          <a:bodyPr/>
          <a:lstStyle/>
          <a:p>
            <a:r>
              <a:rPr lang="ko-KR" altLang="en-US" dirty="0"/>
              <a:t>부록</a:t>
            </a:r>
            <a:r>
              <a:rPr lang="en-US" altLang="ko-KR" dirty="0"/>
              <a:t>. </a:t>
            </a:r>
            <a:r>
              <a:rPr lang="ko-KR" altLang="en-US" dirty="0"/>
              <a:t>네이버 </a:t>
            </a:r>
            <a:r>
              <a:rPr lang="ko-KR" altLang="en-US" dirty="0" err="1"/>
              <a:t>나눔글꼴</a:t>
            </a:r>
            <a:r>
              <a:rPr lang="ko-KR" altLang="en-US" dirty="0"/>
              <a:t> 라이선스</a:t>
            </a:r>
            <a:r>
              <a:rPr lang="en-US" altLang="ko-KR" dirty="0"/>
              <a:t>(6/8)</a:t>
            </a:r>
            <a:endParaRPr lang="ko-KR" altLang="en-US" dirty="0"/>
          </a:p>
        </p:txBody>
      </p:sp>
      <p:sp>
        <p:nvSpPr>
          <p:cNvPr id="3" name="내용 개체 틀 2">
            <a:extLst>
              <a:ext uri="{FF2B5EF4-FFF2-40B4-BE49-F238E27FC236}">
                <a16:creationId xmlns:a16="http://schemas.microsoft.com/office/drawing/2014/main" id="{AA88F436-3E03-0723-EECF-9C14BBB765F2}"/>
              </a:ext>
            </a:extLst>
          </p:cNvPr>
          <p:cNvSpPr>
            <a:spLocks noGrp="1"/>
          </p:cNvSpPr>
          <p:nvPr>
            <p:ph idx="1"/>
          </p:nvPr>
        </p:nvSpPr>
        <p:spPr/>
        <p:txBody>
          <a:bodyPr>
            <a:noAutofit/>
          </a:bodyPr>
          <a:lstStyle/>
          <a:p>
            <a:pPr marL="0" indent="0">
              <a:buNone/>
            </a:pPr>
            <a:r>
              <a:rPr lang="en-US" altLang="ko-KR" sz="1000" dirty="0"/>
              <a:t>2) Original or Modified Versions of the Font Software may be bundled, redistributed and/or sold with any software, provided that each copy contains the above copyright notice and this license. These can be included either as stand-alone text files, human-readable headers or in the appropriate machine-readable metadata fields within text or binary files as long as those fields can be easily viewed by the user.  </a:t>
            </a:r>
          </a:p>
          <a:p>
            <a:pPr marL="0" indent="0">
              <a:buNone/>
            </a:pPr>
            <a:endParaRPr lang="en-US" altLang="ko-KR" sz="1000" dirty="0"/>
          </a:p>
          <a:p>
            <a:pPr marL="0" indent="0">
              <a:buNone/>
            </a:pPr>
            <a:r>
              <a:rPr lang="ko-KR" altLang="en-US" sz="1000" dirty="0"/>
              <a:t>본 폰트 소프트웨어의 원본 혹은 수정본은 상기 저작권 안내와 본 라이선스에 대한 내용을 포함하는 경우에는 다른 소프트웨어와 함께 묶이거나 </a:t>
            </a:r>
            <a:r>
              <a:rPr lang="ko-KR" altLang="en-US" sz="1000" dirty="0" err="1"/>
              <a:t>재배포</a:t>
            </a:r>
            <a:r>
              <a:rPr lang="ko-KR" altLang="en-US" sz="1000" dirty="0"/>
              <a:t> 혹은 판매가 가능합니다</a:t>
            </a:r>
            <a:r>
              <a:rPr lang="en-US" altLang="ko-KR" sz="1000" dirty="0"/>
              <a:t>. </a:t>
            </a:r>
            <a:r>
              <a:rPr lang="ko-KR" altLang="en-US" sz="1000" dirty="0"/>
              <a:t>이는 독립 텍스트 파일과 가독성이 있는 헤더 혹은 유저가 용이하게 열람 가능한 이상 텍스트파일 혹은 이진파일 내 기계가 읽을 수 있는 메타데이터 형태를 모두 의미 합니다</a:t>
            </a:r>
            <a:r>
              <a:rPr lang="en-US" altLang="ko-KR" sz="1000" dirty="0"/>
              <a:t>.  </a:t>
            </a:r>
          </a:p>
          <a:p>
            <a:pPr marL="0" indent="0">
              <a:buNone/>
            </a:pPr>
            <a:endParaRPr lang="en-US" altLang="ko-KR" sz="1000" dirty="0"/>
          </a:p>
          <a:p>
            <a:pPr marL="0" indent="0">
              <a:buNone/>
            </a:pPr>
            <a:endParaRPr lang="en-US" altLang="ko-KR" sz="1000" dirty="0"/>
          </a:p>
          <a:p>
            <a:pPr marL="0" indent="0">
              <a:buNone/>
            </a:pPr>
            <a:r>
              <a:rPr lang="en-US" altLang="ko-KR" sz="1000" dirty="0"/>
              <a:t>3) No Modified Version of the Font Software may use the Reserved Font Name(s) unless explicit written permission is granted by the corresponding Copyright Holder. This restriction only applies to the primary font name as presented to the users.  </a:t>
            </a:r>
          </a:p>
          <a:p>
            <a:pPr marL="0" indent="0">
              <a:buNone/>
            </a:pPr>
            <a:endParaRPr lang="en-US" altLang="ko-KR" sz="1000" dirty="0"/>
          </a:p>
          <a:p>
            <a:pPr marL="0" indent="0">
              <a:buNone/>
            </a:pPr>
            <a:r>
              <a:rPr lang="ko-KR" altLang="en-US" sz="1000" dirty="0"/>
              <a:t>본 폰트 소프트웨어의 어떠한 수정본도 동일한 저작권자가 명시적 허가서를 부여하지 않는 한 저작권이 있는 폰트명을 사용해서는 안 됩니다</a:t>
            </a:r>
            <a:r>
              <a:rPr lang="en-US" altLang="ko-KR" sz="1000" dirty="0"/>
              <a:t>. </a:t>
            </a:r>
            <a:r>
              <a:rPr lang="ko-KR" altLang="en-US" sz="1000" dirty="0"/>
              <a:t>본 제한 사항은 유저들에게 제공된 기존 폰트명을 뜻합니다</a:t>
            </a:r>
            <a:r>
              <a:rPr lang="en-US" altLang="ko-KR" sz="1000" dirty="0"/>
              <a:t>.</a:t>
            </a:r>
          </a:p>
          <a:p>
            <a:pPr marL="0" indent="0">
              <a:buNone/>
            </a:pPr>
            <a:endParaRPr lang="en-US" altLang="ko-KR" sz="1000" dirty="0"/>
          </a:p>
          <a:p>
            <a:pPr marL="0" indent="0">
              <a:buNone/>
            </a:pPr>
            <a:endParaRPr lang="en-US" altLang="ko-KR" sz="1000" dirty="0"/>
          </a:p>
          <a:p>
            <a:pPr marL="0" indent="0">
              <a:buNone/>
            </a:pPr>
            <a:r>
              <a:rPr lang="en-US" altLang="ko-KR" sz="1000" dirty="0"/>
              <a:t>4) The name(s) of the Copyright Holder(s) or the Author(s) of the Font Software shall not be used to promote, endorse or advertise any Modified Version, except to acknowledge the contribution(s) of the Copyright Holder(s) and the Author(s) or with their explicit written permission.  </a:t>
            </a:r>
          </a:p>
          <a:p>
            <a:pPr marL="0" indent="0">
              <a:buNone/>
            </a:pPr>
            <a:endParaRPr lang="en-US" altLang="ko-KR" sz="1000" dirty="0"/>
          </a:p>
          <a:p>
            <a:pPr marL="0" indent="0">
              <a:buNone/>
            </a:pPr>
            <a:r>
              <a:rPr lang="ko-KR" altLang="en-US" sz="1000" dirty="0"/>
              <a:t>본 폰트 소프트웨어의 저작권자 혹은 저자의 이름은 그들의 명시적 서면 허가가 있거나 또는 그들의 공헌을 인정하기 위한 경우를 제외하고는 수정본에 대한 사용을 유도</a:t>
            </a:r>
            <a:r>
              <a:rPr lang="en-US" altLang="ko-KR" sz="1000" dirty="0"/>
              <a:t>,</a:t>
            </a:r>
            <a:r>
              <a:rPr lang="ko-KR" altLang="en-US" sz="1000" dirty="0"/>
              <a:t>추천 혹은 광고하기 위한 목적으로 사용할 수 없습니다</a:t>
            </a:r>
            <a:r>
              <a:rPr lang="en-US" altLang="ko-KR" sz="1000" dirty="0"/>
              <a:t>.  </a:t>
            </a:r>
          </a:p>
        </p:txBody>
      </p:sp>
      <p:sp>
        <p:nvSpPr>
          <p:cNvPr id="4" name="텍스트 개체 틀 3">
            <a:extLst>
              <a:ext uri="{FF2B5EF4-FFF2-40B4-BE49-F238E27FC236}">
                <a16:creationId xmlns:a16="http://schemas.microsoft.com/office/drawing/2014/main" id="{1CC263E5-A0B8-2E34-8FEF-B2299EA28AA2}"/>
              </a:ext>
            </a:extLst>
          </p:cNvPr>
          <p:cNvSpPr>
            <a:spLocks noGrp="1"/>
          </p:cNvSpPr>
          <p:nvPr>
            <p:ph type="body" sz="quarter" idx="13"/>
          </p:nvPr>
        </p:nvSpPr>
        <p:spPr/>
        <p:txBody>
          <a:bodyPr/>
          <a:lstStyle/>
          <a:p>
            <a:r>
              <a:rPr lang="ko-KR" altLang="en-US" dirty="0"/>
              <a:t>저작권 안내</a:t>
            </a:r>
          </a:p>
          <a:p>
            <a:endParaRPr lang="ko-KR" altLang="en-US" dirty="0"/>
          </a:p>
        </p:txBody>
      </p:sp>
    </p:spTree>
    <p:extLst>
      <p:ext uri="{BB962C8B-B14F-4D97-AF65-F5344CB8AC3E}">
        <p14:creationId xmlns:p14="http://schemas.microsoft.com/office/powerpoint/2010/main" val="403548943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제목 2">
            <a:extLst>
              <a:ext uri="{FF2B5EF4-FFF2-40B4-BE49-F238E27FC236}">
                <a16:creationId xmlns:a16="http://schemas.microsoft.com/office/drawing/2014/main" id="{B0F6C7C8-AA1C-B50A-31F7-5B0F362F725A}"/>
              </a:ext>
            </a:extLst>
          </p:cNvPr>
          <p:cNvSpPr>
            <a:spLocks noGrp="1"/>
          </p:cNvSpPr>
          <p:nvPr>
            <p:ph type="title"/>
          </p:nvPr>
        </p:nvSpPr>
        <p:spPr/>
        <p:txBody>
          <a:bodyPr/>
          <a:lstStyle/>
          <a:p>
            <a:r>
              <a:rPr lang="ko-KR" altLang="en-US" dirty="0"/>
              <a:t>절정</a:t>
            </a:r>
            <a:r>
              <a:rPr lang="en-US" altLang="ko-KR" dirty="0"/>
              <a:t>3 </a:t>
            </a:r>
            <a:r>
              <a:rPr lang="ko-KR" altLang="en-US" dirty="0"/>
              <a:t>사용설명서</a:t>
            </a:r>
          </a:p>
        </p:txBody>
      </p:sp>
      <p:sp>
        <p:nvSpPr>
          <p:cNvPr id="4" name="내용 개체 틀 3">
            <a:extLst>
              <a:ext uri="{FF2B5EF4-FFF2-40B4-BE49-F238E27FC236}">
                <a16:creationId xmlns:a16="http://schemas.microsoft.com/office/drawing/2014/main" id="{D8A7AF4C-7E10-CACD-36A1-637993B18EDC}"/>
              </a:ext>
            </a:extLst>
          </p:cNvPr>
          <p:cNvSpPr>
            <a:spLocks noGrp="1"/>
          </p:cNvSpPr>
          <p:nvPr>
            <p:ph idx="1"/>
          </p:nvPr>
        </p:nvSpPr>
        <p:spPr/>
        <p:txBody>
          <a:bodyPr/>
          <a:lstStyle/>
          <a:p>
            <a:pPr marL="0" indent="0">
              <a:buNone/>
            </a:pPr>
            <a:r>
              <a:rPr lang="en-US" altLang="ko-KR" dirty="0"/>
              <a:t>  </a:t>
            </a:r>
            <a:r>
              <a:rPr lang="ko-KR" altLang="en-US" dirty="0"/>
              <a:t>안녕하십니까</a:t>
            </a:r>
            <a:r>
              <a:rPr lang="en-US" altLang="ko-KR" dirty="0"/>
              <a:t>?</a:t>
            </a:r>
          </a:p>
          <a:p>
            <a:pPr marL="0" indent="0">
              <a:buNone/>
            </a:pPr>
            <a:r>
              <a:rPr lang="en-US" altLang="ko-KR" dirty="0"/>
              <a:t>  </a:t>
            </a:r>
            <a:r>
              <a:rPr lang="ko-KR" altLang="en-US" dirty="0"/>
              <a:t>저희 제품을 이용해 주셔서 감사합니다</a:t>
            </a:r>
            <a:r>
              <a:rPr lang="en-US" altLang="ko-KR" dirty="0"/>
              <a:t>.</a:t>
            </a:r>
          </a:p>
          <a:p>
            <a:pPr marL="0" indent="0">
              <a:buNone/>
            </a:pPr>
            <a:r>
              <a:rPr lang="en-US" altLang="ko-KR" dirty="0"/>
              <a:t>  </a:t>
            </a:r>
            <a:r>
              <a:rPr lang="ko-KR" altLang="en-US" dirty="0"/>
              <a:t>절정</a:t>
            </a:r>
            <a:r>
              <a:rPr lang="en-US" altLang="ko-KR" dirty="0"/>
              <a:t>3</a:t>
            </a:r>
            <a:r>
              <a:rPr lang="ko-KR" altLang="en-US" dirty="0"/>
              <a:t>은 </a:t>
            </a:r>
            <a:r>
              <a:rPr lang="en-US" altLang="ko-KR" dirty="0"/>
              <a:t>Microsoft </a:t>
            </a:r>
            <a:r>
              <a:rPr lang="en-US" altLang="ko-KR" dirty="0" err="1"/>
              <a:t>Powerpoint</a:t>
            </a:r>
            <a:r>
              <a:rPr lang="ko-KR" altLang="en-US" dirty="0"/>
              <a:t>로 제작된 자작 운영체제입니다</a:t>
            </a:r>
            <a:r>
              <a:rPr lang="en-US" altLang="ko-KR" dirty="0"/>
              <a:t>. </a:t>
            </a:r>
            <a:r>
              <a:rPr lang="ko-KR" altLang="en-US" dirty="0"/>
              <a:t>게임화 또는 어플 제작</a:t>
            </a:r>
            <a:r>
              <a:rPr lang="en-US" altLang="ko-KR" dirty="0"/>
              <a:t>, PPT </a:t>
            </a:r>
            <a:r>
              <a:rPr lang="ko-KR" altLang="en-US" dirty="0"/>
              <a:t>발표에 사용하실 수 있도록 제작했습니다</a:t>
            </a:r>
            <a:r>
              <a:rPr lang="en-US" altLang="ko-KR" dirty="0"/>
              <a:t>.</a:t>
            </a:r>
            <a:endParaRPr lang="ko-KR" altLang="en-US" dirty="0"/>
          </a:p>
        </p:txBody>
      </p:sp>
      <p:sp>
        <p:nvSpPr>
          <p:cNvPr id="5" name="텍스트 개체 틀 4">
            <a:extLst>
              <a:ext uri="{FF2B5EF4-FFF2-40B4-BE49-F238E27FC236}">
                <a16:creationId xmlns:a16="http://schemas.microsoft.com/office/drawing/2014/main" id="{0765815E-1F2A-9E6B-213E-983863BF9763}"/>
              </a:ext>
            </a:extLst>
          </p:cNvPr>
          <p:cNvSpPr>
            <a:spLocks noGrp="1"/>
          </p:cNvSpPr>
          <p:nvPr>
            <p:ph type="body" sz="quarter" idx="13"/>
          </p:nvPr>
        </p:nvSpPr>
        <p:spPr/>
        <p:txBody>
          <a:bodyPr/>
          <a:lstStyle/>
          <a:p>
            <a:r>
              <a:rPr lang="ko-KR" altLang="en-US" dirty="0"/>
              <a:t>절정</a:t>
            </a:r>
            <a:r>
              <a:rPr lang="en-US" altLang="ko-KR" dirty="0"/>
              <a:t>3 </a:t>
            </a:r>
            <a:r>
              <a:rPr lang="ko-KR" altLang="en-US" dirty="0"/>
              <a:t>사용설명서</a:t>
            </a:r>
          </a:p>
        </p:txBody>
      </p:sp>
    </p:spTree>
    <p:extLst>
      <p:ext uri="{BB962C8B-B14F-4D97-AF65-F5344CB8AC3E}">
        <p14:creationId xmlns:p14="http://schemas.microsoft.com/office/powerpoint/2010/main" val="168574674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114D0C36-DFFA-8086-CDED-A327F1D352AE}"/>
              </a:ext>
            </a:extLst>
          </p:cNvPr>
          <p:cNvSpPr>
            <a:spLocks noGrp="1"/>
          </p:cNvSpPr>
          <p:nvPr>
            <p:ph type="title"/>
          </p:nvPr>
        </p:nvSpPr>
        <p:spPr/>
        <p:txBody>
          <a:bodyPr/>
          <a:lstStyle/>
          <a:p>
            <a:r>
              <a:rPr lang="ko-KR" altLang="en-US" dirty="0"/>
              <a:t>부록</a:t>
            </a:r>
            <a:r>
              <a:rPr lang="en-US" altLang="ko-KR" dirty="0"/>
              <a:t>. </a:t>
            </a:r>
            <a:r>
              <a:rPr lang="ko-KR" altLang="en-US" dirty="0"/>
              <a:t>네이버 </a:t>
            </a:r>
            <a:r>
              <a:rPr lang="ko-KR" altLang="en-US" dirty="0" err="1"/>
              <a:t>나눔글꼴</a:t>
            </a:r>
            <a:r>
              <a:rPr lang="ko-KR" altLang="en-US" dirty="0"/>
              <a:t> 라이선스</a:t>
            </a:r>
            <a:r>
              <a:rPr lang="en-US" altLang="ko-KR" dirty="0"/>
              <a:t>(7/8)</a:t>
            </a:r>
            <a:endParaRPr lang="ko-KR" altLang="en-US" dirty="0"/>
          </a:p>
        </p:txBody>
      </p:sp>
      <p:sp>
        <p:nvSpPr>
          <p:cNvPr id="3" name="내용 개체 틀 2">
            <a:extLst>
              <a:ext uri="{FF2B5EF4-FFF2-40B4-BE49-F238E27FC236}">
                <a16:creationId xmlns:a16="http://schemas.microsoft.com/office/drawing/2014/main" id="{A1A1BE85-E21A-A059-86D7-30260E79CB44}"/>
              </a:ext>
            </a:extLst>
          </p:cNvPr>
          <p:cNvSpPr>
            <a:spLocks noGrp="1"/>
          </p:cNvSpPr>
          <p:nvPr>
            <p:ph idx="1"/>
          </p:nvPr>
        </p:nvSpPr>
        <p:spPr/>
        <p:txBody>
          <a:bodyPr>
            <a:noAutofit/>
          </a:bodyPr>
          <a:lstStyle/>
          <a:p>
            <a:pPr marL="0" indent="0">
              <a:buNone/>
            </a:pPr>
            <a:r>
              <a:rPr lang="en-US" altLang="ko-KR" sz="1000" dirty="0"/>
              <a:t>5) The Font Software, modified or unmodified, in part or in whole, must be distributed entirely under this license, and must not be distributed any other license. The requirement for fonts to remain under this license does not apply to any document created using the Font Software.</a:t>
            </a:r>
          </a:p>
          <a:p>
            <a:pPr marL="0" indent="0">
              <a:buNone/>
            </a:pPr>
            <a:endParaRPr lang="en-US" altLang="ko-KR" sz="1000" dirty="0"/>
          </a:p>
          <a:p>
            <a:pPr marL="0" indent="0">
              <a:buNone/>
            </a:pPr>
            <a:r>
              <a:rPr lang="ko-KR" altLang="en-US" sz="1000" dirty="0"/>
              <a:t>본 폰트 소프트웨어는 전체나 부분</a:t>
            </a:r>
            <a:r>
              <a:rPr lang="en-US" altLang="ko-KR" sz="1000" dirty="0"/>
              <a:t>, </a:t>
            </a:r>
            <a:r>
              <a:rPr lang="ko-KR" altLang="en-US" sz="1000" dirty="0"/>
              <a:t>혹은 수정 여부에 상관없이 본 라이선스 하에 배포가 되어야 하며 기타 다른 라이선스 하에서는 배포를 할 수 없습니다</a:t>
            </a:r>
            <a:r>
              <a:rPr lang="en-US" altLang="ko-KR" sz="1000" dirty="0"/>
              <a:t>. </a:t>
            </a:r>
            <a:r>
              <a:rPr lang="ko-KR" altLang="en-US" sz="1000" dirty="0"/>
              <a:t>폰트에 대한 요구조건은 이 라이선스 하에서만 유효하며 이 라이선스 하에 있기 위한 폰트에 대한 요구사항은 본 폰트 소프트웨어를 사용해 제작한 어떠한 문서에도 적용되지 않습니다</a:t>
            </a:r>
            <a:r>
              <a:rPr lang="en-US" altLang="ko-KR" sz="1000" dirty="0"/>
              <a:t>.</a:t>
            </a:r>
          </a:p>
          <a:p>
            <a:pPr marL="0" indent="0">
              <a:buNone/>
            </a:pPr>
            <a:endParaRPr lang="en-US" altLang="ko-KR" sz="1000" dirty="0"/>
          </a:p>
          <a:p>
            <a:pPr marL="0" indent="0">
              <a:buNone/>
            </a:pPr>
            <a:endParaRPr lang="en-US" altLang="ko-KR" sz="1000" dirty="0"/>
          </a:p>
          <a:p>
            <a:pPr marL="0" indent="0">
              <a:buNone/>
            </a:pPr>
            <a:r>
              <a:rPr lang="en-US" altLang="ko-KR" sz="1000" dirty="0"/>
              <a:t>[TERMINATION (</a:t>
            </a:r>
            <a:r>
              <a:rPr lang="ko-KR" altLang="en-US" sz="1000" dirty="0"/>
              <a:t>계약의 종료</a:t>
            </a:r>
            <a:r>
              <a:rPr lang="en-US" altLang="ko-KR" sz="1000" dirty="0"/>
              <a:t>)]</a:t>
            </a:r>
          </a:p>
          <a:p>
            <a:pPr marL="0" indent="0">
              <a:buNone/>
            </a:pPr>
            <a:endParaRPr lang="en-US" altLang="ko-KR" sz="1000" dirty="0"/>
          </a:p>
          <a:p>
            <a:pPr marL="0" indent="0">
              <a:buNone/>
            </a:pPr>
            <a:r>
              <a:rPr lang="en-US" altLang="ko-KR" sz="1000" dirty="0"/>
              <a:t>This license becomes null and void if any of the above conditions are not met. </a:t>
            </a:r>
          </a:p>
          <a:p>
            <a:pPr marL="0" indent="0">
              <a:buNone/>
            </a:pPr>
            <a:endParaRPr lang="en-US" altLang="ko-KR" sz="1000" dirty="0"/>
          </a:p>
          <a:p>
            <a:pPr marL="0" indent="0">
              <a:buNone/>
            </a:pPr>
            <a:r>
              <a:rPr lang="en-US" altLang="ko-KR" sz="1000" dirty="0"/>
              <a:t>&gt; </a:t>
            </a:r>
            <a:r>
              <a:rPr lang="ko-KR" altLang="en-US" sz="1000" dirty="0"/>
              <a:t>본 라이선스는 상기 조건 중 일부라도 부합되지 않으면 무효가 될 수 있습니다</a:t>
            </a:r>
            <a:r>
              <a:rPr lang="en-US" altLang="ko-KR" sz="1000" dirty="0"/>
              <a:t>.</a:t>
            </a:r>
          </a:p>
          <a:p>
            <a:pPr marL="0" indent="0">
              <a:buNone/>
            </a:pPr>
            <a:endParaRPr lang="en-US" altLang="ko-KR" sz="1000" dirty="0"/>
          </a:p>
        </p:txBody>
      </p:sp>
      <p:sp>
        <p:nvSpPr>
          <p:cNvPr id="4" name="텍스트 개체 틀 3">
            <a:extLst>
              <a:ext uri="{FF2B5EF4-FFF2-40B4-BE49-F238E27FC236}">
                <a16:creationId xmlns:a16="http://schemas.microsoft.com/office/drawing/2014/main" id="{BED5DFE6-EE5F-382E-7BBA-1A6585AB046C}"/>
              </a:ext>
            </a:extLst>
          </p:cNvPr>
          <p:cNvSpPr>
            <a:spLocks noGrp="1"/>
          </p:cNvSpPr>
          <p:nvPr>
            <p:ph type="body" sz="quarter" idx="13"/>
          </p:nvPr>
        </p:nvSpPr>
        <p:spPr/>
        <p:txBody>
          <a:bodyPr/>
          <a:lstStyle/>
          <a:p>
            <a:r>
              <a:rPr lang="ko-KR" altLang="en-US" dirty="0"/>
              <a:t>저작권 안내</a:t>
            </a:r>
          </a:p>
          <a:p>
            <a:endParaRPr lang="ko-KR" altLang="en-US" dirty="0"/>
          </a:p>
        </p:txBody>
      </p:sp>
    </p:spTree>
    <p:extLst>
      <p:ext uri="{BB962C8B-B14F-4D97-AF65-F5344CB8AC3E}">
        <p14:creationId xmlns:p14="http://schemas.microsoft.com/office/powerpoint/2010/main" val="37459680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AE788F9C-79DA-EC77-4067-2EFB3E3D5CFB}"/>
              </a:ext>
            </a:extLst>
          </p:cNvPr>
          <p:cNvSpPr>
            <a:spLocks noGrp="1"/>
          </p:cNvSpPr>
          <p:nvPr>
            <p:ph type="title"/>
          </p:nvPr>
        </p:nvSpPr>
        <p:spPr/>
        <p:txBody>
          <a:bodyPr/>
          <a:lstStyle/>
          <a:p>
            <a:r>
              <a:rPr lang="ko-KR" altLang="en-US" dirty="0"/>
              <a:t>부록</a:t>
            </a:r>
            <a:r>
              <a:rPr lang="en-US" altLang="ko-KR" dirty="0"/>
              <a:t>. </a:t>
            </a:r>
            <a:r>
              <a:rPr lang="ko-KR" altLang="en-US" dirty="0"/>
              <a:t>네이버 </a:t>
            </a:r>
            <a:r>
              <a:rPr lang="ko-KR" altLang="en-US" dirty="0" err="1"/>
              <a:t>나눔글꼴</a:t>
            </a:r>
            <a:r>
              <a:rPr lang="ko-KR" altLang="en-US" dirty="0"/>
              <a:t> 라이선스</a:t>
            </a:r>
            <a:r>
              <a:rPr lang="en-US" altLang="ko-KR" dirty="0"/>
              <a:t>(8/8)</a:t>
            </a:r>
            <a:endParaRPr lang="ko-KR" altLang="en-US" dirty="0"/>
          </a:p>
        </p:txBody>
      </p:sp>
      <p:sp>
        <p:nvSpPr>
          <p:cNvPr id="3" name="내용 개체 틀 2">
            <a:extLst>
              <a:ext uri="{FF2B5EF4-FFF2-40B4-BE49-F238E27FC236}">
                <a16:creationId xmlns:a16="http://schemas.microsoft.com/office/drawing/2014/main" id="{A9E6C3AF-A250-09D4-F17C-2E87396C0A56}"/>
              </a:ext>
            </a:extLst>
          </p:cNvPr>
          <p:cNvSpPr>
            <a:spLocks noGrp="1"/>
          </p:cNvSpPr>
          <p:nvPr>
            <p:ph idx="1"/>
          </p:nvPr>
        </p:nvSpPr>
        <p:spPr/>
        <p:txBody>
          <a:bodyPr>
            <a:normAutofit/>
          </a:bodyPr>
          <a:lstStyle/>
          <a:p>
            <a:pPr marL="0" indent="0">
              <a:buNone/>
            </a:pPr>
            <a:r>
              <a:rPr lang="en-US" altLang="ko-KR" sz="1000" dirty="0"/>
              <a:t>[DISCLAIMER (</a:t>
            </a:r>
            <a:r>
              <a:rPr lang="ko-KR" altLang="en-US" sz="1000" dirty="0"/>
              <a:t>면책조항</a:t>
            </a:r>
            <a:r>
              <a:rPr lang="en-US" altLang="ko-KR" sz="1000" dirty="0"/>
              <a:t>)]</a:t>
            </a:r>
          </a:p>
          <a:p>
            <a:pPr marL="0" indent="0">
              <a:buNone/>
            </a:pPr>
            <a:endParaRPr lang="en-US" altLang="ko-KR" sz="1000" dirty="0"/>
          </a:p>
          <a:p>
            <a:pPr marL="0" indent="0">
              <a:buNone/>
            </a:pPr>
            <a:r>
              <a:rPr lang="en-US" altLang="ko-KR" sz="1000" dirty="0"/>
              <a:t>THE FONT SOFTWARE IS PROVIDED "AS IS", WITHOUT WARRANTY OF ANY KIND, EXPRESS OR IMPLIED, INCLUDING BUT NOT LIMITED TO ANY WARRANTIES OF MERCHANTABILITY, FITNESS FOR A PARTICULAR PURPOSE AND NONINFRINGEMENT OF COPYRIGHT, PATENT, TRADEMARK, OR OTHER RIGHT. IN NO EVENT SHALL THE COPYRIGHT HOLDER BE LIABLE FOR ANY CLAIM, DAMAGES OR OTHER LIABILITY, INCLUDING ANY GENERAL, SPECIAL, INDIRECT, INCIDENTAL, OR CONSEQUENTIAL DAMAGES, WHETHER IN AN ACTION OF CONTRACT, TORT OR OTHERWISE, ARISING FROM, OUT OF THE USE OR INABILITY TO USE THE FONT SOFTWARE OR FROM OTHER DEALINGS IN THE FONT SOFTWARE.  </a:t>
            </a:r>
          </a:p>
          <a:p>
            <a:pPr marL="0" indent="0">
              <a:buNone/>
            </a:pPr>
            <a:endParaRPr lang="en-US" altLang="ko-KR" sz="1000" dirty="0"/>
          </a:p>
          <a:p>
            <a:pPr marL="0" indent="0">
              <a:buNone/>
            </a:pPr>
            <a:r>
              <a:rPr lang="en-US" altLang="ko-KR" sz="1000" dirty="0"/>
              <a:t>&gt; </a:t>
            </a:r>
            <a:r>
              <a:rPr lang="ko-KR" altLang="en-US" sz="1000" dirty="0"/>
              <a:t>본 폰트 소프트웨어는 저작권</a:t>
            </a:r>
            <a:r>
              <a:rPr lang="en-US" altLang="ko-KR" sz="1000" dirty="0"/>
              <a:t>, </a:t>
            </a:r>
            <a:r>
              <a:rPr lang="ko-KR" altLang="en-US" sz="1000" dirty="0"/>
              <a:t>특허권</a:t>
            </a:r>
            <a:r>
              <a:rPr lang="en-US" altLang="ko-KR" sz="1000" dirty="0"/>
              <a:t>, </a:t>
            </a:r>
            <a:r>
              <a:rPr lang="ko-KR" altLang="en-US" sz="1000" dirty="0"/>
              <a:t>상표권 및 기타 권리의 비침해성과 특정 목적에의 적합성 포함한 명시적</a:t>
            </a:r>
            <a:r>
              <a:rPr lang="en-US" altLang="ko-KR" sz="1000" dirty="0"/>
              <a:t>, </a:t>
            </a:r>
            <a:r>
              <a:rPr lang="ko-KR" altLang="en-US" sz="1000" dirty="0"/>
              <a:t>묵시적인 어떠한 종류의 보증 없이 “있는 그대로” 제공됩니다</a:t>
            </a:r>
            <a:r>
              <a:rPr lang="en-US" altLang="ko-KR" sz="1000" dirty="0"/>
              <a:t>. </a:t>
            </a:r>
            <a:r>
              <a:rPr lang="ko-KR" altLang="en-US" sz="1000" dirty="0"/>
              <a:t>어떠한 경우에도 저작권자는 본 폰트 소프트웨어의 사용 또는 이의 사용불가</a:t>
            </a:r>
            <a:r>
              <a:rPr lang="en-US" altLang="ko-KR" sz="1000" dirty="0"/>
              <a:t>, </a:t>
            </a:r>
            <a:r>
              <a:rPr lang="ko-KR" altLang="en-US" sz="1000" dirty="0" err="1"/>
              <a:t>그밖에</a:t>
            </a:r>
            <a:r>
              <a:rPr lang="ko-KR" altLang="en-US" sz="1000" dirty="0"/>
              <a:t> 폰트 소프트웨어의 취급과 관련하여 발생하는 모든 계약</a:t>
            </a:r>
            <a:r>
              <a:rPr lang="en-US" altLang="ko-KR" sz="1000" dirty="0"/>
              <a:t>, </a:t>
            </a:r>
            <a:r>
              <a:rPr lang="ko-KR" altLang="en-US" sz="1000" dirty="0"/>
              <a:t>불법행위 혹은 다른 일로 하여금 발생하는 일반적</a:t>
            </a:r>
            <a:r>
              <a:rPr lang="en-US" altLang="ko-KR" sz="1000" dirty="0"/>
              <a:t>, </a:t>
            </a:r>
            <a:r>
              <a:rPr lang="ko-KR" altLang="en-US" sz="1000" dirty="0"/>
              <a:t>특수적</a:t>
            </a:r>
            <a:r>
              <a:rPr lang="en-US" altLang="ko-KR" sz="1000" dirty="0"/>
              <a:t>, </a:t>
            </a:r>
            <a:r>
              <a:rPr lang="ko-KR" altLang="en-US" sz="1000" dirty="0"/>
              <a:t>간접적</a:t>
            </a:r>
            <a:r>
              <a:rPr lang="en-US" altLang="ko-KR" sz="1000" dirty="0"/>
              <a:t>, </a:t>
            </a:r>
            <a:r>
              <a:rPr lang="ko-KR" altLang="en-US" sz="1000" dirty="0"/>
              <a:t>부차적 혹은 필연적 손해를 포함하는 소송</a:t>
            </a:r>
            <a:r>
              <a:rPr lang="en-US" altLang="ko-KR" sz="1000" dirty="0"/>
              <a:t>, </a:t>
            </a:r>
            <a:r>
              <a:rPr lang="ko-KR" altLang="en-US" sz="1000" dirty="0"/>
              <a:t>손해</a:t>
            </a:r>
            <a:r>
              <a:rPr lang="en-US" altLang="ko-KR" sz="1000" dirty="0"/>
              <a:t>, </a:t>
            </a:r>
            <a:r>
              <a:rPr lang="ko-KR" altLang="en-US" sz="1000" dirty="0"/>
              <a:t>혹은 기타 책임에 대한 의무를 가지지 않습니다</a:t>
            </a:r>
            <a:r>
              <a:rPr lang="en-US" altLang="ko-KR" sz="1000" dirty="0"/>
              <a:t>.</a:t>
            </a:r>
          </a:p>
        </p:txBody>
      </p:sp>
      <p:sp>
        <p:nvSpPr>
          <p:cNvPr id="4" name="텍스트 개체 틀 3">
            <a:extLst>
              <a:ext uri="{FF2B5EF4-FFF2-40B4-BE49-F238E27FC236}">
                <a16:creationId xmlns:a16="http://schemas.microsoft.com/office/drawing/2014/main" id="{C7C47938-4E6E-26E6-175B-C84D51AF5116}"/>
              </a:ext>
            </a:extLst>
          </p:cNvPr>
          <p:cNvSpPr>
            <a:spLocks noGrp="1"/>
          </p:cNvSpPr>
          <p:nvPr>
            <p:ph type="body" sz="quarter" idx="13"/>
          </p:nvPr>
        </p:nvSpPr>
        <p:spPr/>
        <p:txBody>
          <a:bodyPr/>
          <a:lstStyle/>
          <a:p>
            <a:r>
              <a:rPr lang="ko-KR" altLang="en-US" dirty="0"/>
              <a:t>저작권 안내</a:t>
            </a:r>
          </a:p>
        </p:txBody>
      </p:sp>
      <p:sp>
        <p:nvSpPr>
          <p:cNvPr id="5" name="Finish">
            <a:hlinkClick r:id="rId2" action="ppaction://hlinksldjump"/>
            <a:extLst>
              <a:ext uri="{FF2B5EF4-FFF2-40B4-BE49-F238E27FC236}">
                <a16:creationId xmlns:a16="http://schemas.microsoft.com/office/drawing/2014/main" id="{3DC14DA6-C388-3038-ED26-E1390C19939F}"/>
              </a:ext>
            </a:extLst>
          </p:cNvPr>
          <p:cNvSpPr/>
          <p:nvPr/>
        </p:nvSpPr>
        <p:spPr>
          <a:xfrm>
            <a:off x="9969134" y="6223001"/>
            <a:ext cx="1384666" cy="361801"/>
          </a:xfrm>
          <a:prstGeom prst="roundRect">
            <a:avLst/>
          </a:prstGeom>
          <a:solidFill>
            <a:schemeClr val="bg1"/>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o-KR" altLang="en-US" dirty="0">
                <a:solidFill>
                  <a:schemeClr val="tx1"/>
                </a:solidFill>
                <a:latin typeface="나눔바른고딕" panose="020B0603020101020101" pitchFamily="50" charset="-127"/>
                <a:ea typeface="나눔바른고딕" panose="020B0603020101020101" pitchFamily="50" charset="-127"/>
              </a:rPr>
              <a:t>마침</a:t>
            </a:r>
          </a:p>
        </p:txBody>
      </p:sp>
      <p:sp>
        <p:nvSpPr>
          <p:cNvPr id="7" name="TextBox 6">
            <a:extLst>
              <a:ext uri="{FF2B5EF4-FFF2-40B4-BE49-F238E27FC236}">
                <a16:creationId xmlns:a16="http://schemas.microsoft.com/office/drawing/2014/main" id="{F4173490-E1DA-04E4-B6D5-AF36ACFAD4CD}"/>
              </a:ext>
            </a:extLst>
          </p:cNvPr>
          <p:cNvSpPr txBox="1"/>
          <p:nvPr/>
        </p:nvSpPr>
        <p:spPr>
          <a:xfrm>
            <a:off x="422366" y="6346763"/>
            <a:ext cx="8294914" cy="523220"/>
          </a:xfrm>
          <a:prstGeom prst="rect">
            <a:avLst/>
          </a:prstGeom>
          <a:noFill/>
        </p:spPr>
        <p:txBody>
          <a:bodyPr wrap="square">
            <a:spAutoFit/>
          </a:bodyPr>
          <a:lstStyle/>
          <a:p>
            <a:pPr marL="0" indent="0">
              <a:buNone/>
            </a:pPr>
            <a:r>
              <a:rPr lang="ko-KR" altLang="en-US" sz="2800" dirty="0">
                <a:latin typeface="나눔바른고딕" panose="020B0603020101020101" pitchFamily="50" charset="-127"/>
                <a:ea typeface="나눔바른고딕" panose="020B0603020101020101" pitchFamily="50" charset="-127"/>
              </a:rPr>
              <a:t>☜목차를 보시려면 클릭하십시오</a:t>
            </a:r>
            <a:r>
              <a:rPr lang="en-US" altLang="ko-KR" sz="2800" dirty="0">
                <a:latin typeface="나눔바른고딕" panose="020B0603020101020101" pitchFamily="50" charset="-127"/>
                <a:ea typeface="나눔바른고딕" panose="020B0603020101020101" pitchFamily="50" charset="-127"/>
              </a:rPr>
              <a:t>.</a:t>
            </a:r>
            <a:endParaRPr lang="ko-KR" altLang="en-US" sz="2800" dirty="0">
              <a:latin typeface="나눔바른고딕" panose="020B0603020101020101" pitchFamily="50" charset="-127"/>
              <a:ea typeface="나눔바른고딕" panose="020B0603020101020101" pitchFamily="50" charset="-127"/>
            </a:endParaRPr>
          </a:p>
        </p:txBody>
      </p:sp>
    </p:spTree>
    <p:extLst>
      <p:ext uri="{BB962C8B-B14F-4D97-AF65-F5344CB8AC3E}">
        <p14:creationId xmlns:p14="http://schemas.microsoft.com/office/powerpoint/2010/main" val="255238934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802B70C1-6C57-8337-9C51-AC624E9DB382}"/>
              </a:ext>
            </a:extLst>
          </p:cNvPr>
          <p:cNvSpPr>
            <a:spLocks noGrp="1"/>
          </p:cNvSpPr>
          <p:nvPr>
            <p:ph type="title"/>
          </p:nvPr>
        </p:nvSpPr>
        <p:spPr/>
        <p:txBody>
          <a:bodyPr/>
          <a:lstStyle/>
          <a:p>
            <a:r>
              <a:rPr lang="ko-KR" altLang="en-US" dirty="0"/>
              <a:t>절정</a:t>
            </a:r>
            <a:r>
              <a:rPr lang="en-US" altLang="ko-KR" dirty="0"/>
              <a:t>3 </a:t>
            </a:r>
            <a:r>
              <a:rPr lang="ko-KR" altLang="en-US" dirty="0"/>
              <a:t>기본 조작</a:t>
            </a:r>
          </a:p>
        </p:txBody>
      </p:sp>
      <p:sp>
        <p:nvSpPr>
          <p:cNvPr id="3" name="내용 개체 틀 2">
            <a:extLst>
              <a:ext uri="{FF2B5EF4-FFF2-40B4-BE49-F238E27FC236}">
                <a16:creationId xmlns:a16="http://schemas.microsoft.com/office/drawing/2014/main" id="{307FB0DC-E476-6D33-70BB-EC2E5FCC4DFD}"/>
              </a:ext>
            </a:extLst>
          </p:cNvPr>
          <p:cNvSpPr>
            <a:spLocks noGrp="1"/>
          </p:cNvSpPr>
          <p:nvPr>
            <p:ph idx="1"/>
          </p:nvPr>
        </p:nvSpPr>
        <p:spPr>
          <a:xfrm>
            <a:off x="838200" y="1825624"/>
            <a:ext cx="10515600" cy="5032375"/>
          </a:xfrm>
        </p:spPr>
        <p:txBody>
          <a:bodyPr>
            <a:noAutofit/>
          </a:bodyPr>
          <a:lstStyle/>
          <a:p>
            <a:r>
              <a:rPr lang="ko-KR" altLang="en-US" dirty="0"/>
              <a:t>절정 메뉴 및 작업 표시줄을 통해 편리하게 조작하실 수 있습니다</a:t>
            </a:r>
            <a:r>
              <a:rPr lang="en-US" altLang="ko-KR" dirty="0"/>
              <a:t>.</a:t>
            </a:r>
          </a:p>
          <a:p>
            <a:r>
              <a:rPr lang="ko-KR" altLang="en-US" dirty="0"/>
              <a:t>마우스를 사용하시는 경우 마우스로 단추를 클릭하세요</a:t>
            </a:r>
            <a:r>
              <a:rPr lang="en-US" altLang="ko-KR" dirty="0"/>
              <a:t>.</a:t>
            </a:r>
          </a:p>
          <a:p>
            <a:r>
              <a:rPr lang="ko-KR" altLang="en-US" dirty="0"/>
              <a:t>터치스크린을 사용하시는 경우 단추를 터치하세요</a:t>
            </a:r>
            <a:r>
              <a:rPr lang="en-US" altLang="ko-KR" dirty="0"/>
              <a:t>.</a:t>
            </a:r>
          </a:p>
          <a:p>
            <a:endParaRPr lang="en-US" altLang="ko-KR" dirty="0"/>
          </a:p>
          <a:p>
            <a:endParaRPr lang="en-US" altLang="ko-KR" dirty="0"/>
          </a:p>
          <a:p>
            <a:endParaRPr lang="en-US" altLang="ko-KR" dirty="0"/>
          </a:p>
          <a:p>
            <a:endParaRPr lang="en-US" altLang="ko-KR" dirty="0"/>
          </a:p>
          <a:p>
            <a:pPr marL="0" indent="0">
              <a:buNone/>
            </a:pPr>
            <a:endParaRPr lang="en-US" altLang="ko-KR" dirty="0"/>
          </a:p>
          <a:p>
            <a:pPr marL="0" indent="0">
              <a:buNone/>
            </a:pPr>
            <a:r>
              <a:rPr lang="ko-KR" altLang="en-US" dirty="0"/>
              <a:t>☜</a:t>
            </a:r>
            <a:r>
              <a:rPr lang="en-US" altLang="ko-KR" dirty="0"/>
              <a:t>Microsoft Edge</a:t>
            </a:r>
          </a:p>
          <a:p>
            <a:pPr marL="0" indent="0">
              <a:buNone/>
            </a:pPr>
            <a:r>
              <a:rPr lang="ko-KR" altLang="en-US" dirty="0"/>
              <a:t>☜절정 메뉴 단추</a:t>
            </a:r>
            <a:r>
              <a:rPr lang="en-US" altLang="ko-KR" dirty="0"/>
              <a:t>(Windows</a:t>
            </a:r>
            <a:r>
              <a:rPr lang="ko-KR" altLang="en-US" dirty="0"/>
              <a:t>에서 시작과 비슷한 역할</a:t>
            </a:r>
            <a:r>
              <a:rPr lang="en-US" altLang="ko-KR" dirty="0"/>
              <a:t>)</a:t>
            </a:r>
            <a:endParaRPr lang="ko-KR" altLang="en-US" dirty="0"/>
          </a:p>
        </p:txBody>
      </p:sp>
      <p:sp>
        <p:nvSpPr>
          <p:cNvPr id="4" name="텍스트 개체 틀 3">
            <a:extLst>
              <a:ext uri="{FF2B5EF4-FFF2-40B4-BE49-F238E27FC236}">
                <a16:creationId xmlns:a16="http://schemas.microsoft.com/office/drawing/2014/main" id="{7977979E-D5BE-A562-030D-A38A980E98FC}"/>
              </a:ext>
            </a:extLst>
          </p:cNvPr>
          <p:cNvSpPr>
            <a:spLocks noGrp="1"/>
          </p:cNvSpPr>
          <p:nvPr>
            <p:ph type="body" sz="quarter" idx="13"/>
          </p:nvPr>
        </p:nvSpPr>
        <p:spPr/>
        <p:txBody>
          <a:bodyPr/>
          <a:lstStyle/>
          <a:p>
            <a:r>
              <a:rPr lang="ko-KR" altLang="en-US" dirty="0"/>
              <a:t>절정</a:t>
            </a:r>
            <a:r>
              <a:rPr lang="en-US" altLang="ko-KR" dirty="0"/>
              <a:t>3 </a:t>
            </a:r>
            <a:r>
              <a:rPr lang="ko-KR" altLang="en-US" dirty="0"/>
              <a:t>기본 조작</a:t>
            </a:r>
          </a:p>
        </p:txBody>
      </p:sp>
    </p:spTree>
    <p:extLst>
      <p:ext uri="{BB962C8B-B14F-4D97-AF65-F5344CB8AC3E}">
        <p14:creationId xmlns:p14="http://schemas.microsoft.com/office/powerpoint/2010/main" val="116500787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73C888DE-BADE-E244-9BF5-2EF00ABBB30E}"/>
              </a:ext>
            </a:extLst>
          </p:cNvPr>
          <p:cNvSpPr>
            <a:spLocks noGrp="1"/>
          </p:cNvSpPr>
          <p:nvPr>
            <p:ph type="title"/>
          </p:nvPr>
        </p:nvSpPr>
        <p:spPr/>
        <p:txBody>
          <a:bodyPr/>
          <a:lstStyle/>
          <a:p>
            <a:r>
              <a:rPr lang="en-US" altLang="ko-KR" dirty="0"/>
              <a:t>     [</a:t>
            </a:r>
            <a:r>
              <a:rPr lang="ko-KR" altLang="en-US" dirty="0"/>
              <a:t>필독</a:t>
            </a:r>
            <a:r>
              <a:rPr lang="en-US" altLang="ko-KR" dirty="0"/>
              <a:t>]</a:t>
            </a:r>
            <a:r>
              <a:rPr lang="ko-KR" altLang="en-US" dirty="0"/>
              <a:t>슬라이드 마스터</a:t>
            </a:r>
          </a:p>
        </p:txBody>
      </p:sp>
      <p:sp>
        <p:nvSpPr>
          <p:cNvPr id="3" name="내용 개체 틀 2">
            <a:extLst>
              <a:ext uri="{FF2B5EF4-FFF2-40B4-BE49-F238E27FC236}">
                <a16:creationId xmlns:a16="http://schemas.microsoft.com/office/drawing/2014/main" id="{756D0BEB-B9FB-D328-166A-75D3C2F05F4D}"/>
              </a:ext>
            </a:extLst>
          </p:cNvPr>
          <p:cNvSpPr>
            <a:spLocks noGrp="1"/>
          </p:cNvSpPr>
          <p:nvPr>
            <p:ph idx="1"/>
          </p:nvPr>
        </p:nvSpPr>
        <p:spPr/>
        <p:txBody>
          <a:bodyPr/>
          <a:lstStyle/>
          <a:p>
            <a:r>
              <a:rPr lang="ko-KR" altLang="en-US" dirty="0"/>
              <a:t>슬라이드 마스터는 절정 운영체제 수정의 기초입니다</a:t>
            </a:r>
            <a:r>
              <a:rPr lang="en-US" altLang="ko-KR" dirty="0"/>
              <a:t>.</a:t>
            </a:r>
          </a:p>
          <a:p>
            <a:r>
              <a:rPr lang="ko-KR" altLang="en-US" dirty="0"/>
              <a:t>슬라이드 마스터에서는 각각의 레이아웃마다 작업할 수 있으며</a:t>
            </a:r>
            <a:r>
              <a:rPr lang="en-US" altLang="ko-KR" dirty="0"/>
              <a:t>(</a:t>
            </a:r>
            <a:r>
              <a:rPr lang="ko-KR" altLang="en-US" dirty="0"/>
              <a:t>추가</a:t>
            </a:r>
            <a:r>
              <a:rPr lang="en-US" altLang="ko-KR" dirty="0"/>
              <a:t>, </a:t>
            </a:r>
            <a:r>
              <a:rPr lang="ko-KR" altLang="en-US" dirty="0"/>
              <a:t>이름 변경도 가능</a:t>
            </a:r>
            <a:r>
              <a:rPr lang="en-US" altLang="ko-KR" dirty="0"/>
              <a:t>) </a:t>
            </a:r>
            <a:r>
              <a:rPr lang="ko-KR" altLang="en-US" dirty="0"/>
              <a:t>해당 레이아웃을 적용한 모든 슬라이드에 슬라이드 마스터 작업 내용이 적용됩니다</a:t>
            </a:r>
            <a:r>
              <a:rPr lang="en-US" altLang="ko-KR" dirty="0"/>
              <a:t>.</a:t>
            </a:r>
          </a:p>
          <a:p>
            <a:endParaRPr lang="en-US" altLang="ko-KR" dirty="0"/>
          </a:p>
          <a:p>
            <a:endParaRPr lang="en-US" altLang="ko-KR" dirty="0"/>
          </a:p>
          <a:p>
            <a:endParaRPr lang="en-US" altLang="ko-KR" dirty="0"/>
          </a:p>
          <a:p>
            <a:r>
              <a:rPr lang="ko-KR" altLang="en-US" dirty="0"/>
              <a:t>파워포인트 프로그램에서 </a:t>
            </a:r>
            <a:r>
              <a:rPr lang="ko-KR" altLang="en-US" dirty="0" err="1"/>
              <a:t>보기→슬라이드</a:t>
            </a:r>
            <a:r>
              <a:rPr lang="ko-KR" altLang="en-US" dirty="0"/>
              <a:t> 마스터를 들어가시면 나옵니다</a:t>
            </a:r>
            <a:r>
              <a:rPr lang="en-US" altLang="ko-KR" dirty="0"/>
              <a:t>.</a:t>
            </a:r>
            <a:endParaRPr lang="ko-KR" altLang="en-US" dirty="0"/>
          </a:p>
        </p:txBody>
      </p:sp>
      <p:sp>
        <p:nvSpPr>
          <p:cNvPr id="4" name="텍스트 개체 틀 3">
            <a:extLst>
              <a:ext uri="{FF2B5EF4-FFF2-40B4-BE49-F238E27FC236}">
                <a16:creationId xmlns:a16="http://schemas.microsoft.com/office/drawing/2014/main" id="{FDF9D544-6A00-0828-E756-A9FCDCBDED93}"/>
              </a:ext>
            </a:extLst>
          </p:cNvPr>
          <p:cNvSpPr>
            <a:spLocks noGrp="1"/>
          </p:cNvSpPr>
          <p:nvPr>
            <p:ph type="body" sz="quarter" idx="13"/>
          </p:nvPr>
        </p:nvSpPr>
        <p:spPr/>
        <p:txBody>
          <a:bodyPr/>
          <a:lstStyle/>
          <a:p>
            <a:r>
              <a:rPr lang="en-US" altLang="ko-KR" dirty="0"/>
              <a:t>[</a:t>
            </a:r>
            <a:r>
              <a:rPr lang="ko-KR" altLang="en-US" dirty="0"/>
              <a:t>필독</a:t>
            </a:r>
            <a:r>
              <a:rPr lang="en-US" altLang="ko-KR" dirty="0"/>
              <a:t>]</a:t>
            </a:r>
            <a:r>
              <a:rPr lang="ko-KR" altLang="en-US" dirty="0"/>
              <a:t>슬라이드 마스터</a:t>
            </a:r>
          </a:p>
        </p:txBody>
      </p:sp>
      <p:pic>
        <p:nvPicPr>
          <p:cNvPr id="6" name="그림 5">
            <a:extLst>
              <a:ext uri="{FF2B5EF4-FFF2-40B4-BE49-F238E27FC236}">
                <a16:creationId xmlns:a16="http://schemas.microsoft.com/office/drawing/2014/main" id="{94D79484-4476-E1E9-581F-99789FDCED72}"/>
              </a:ext>
            </a:extLst>
          </p:cNvPr>
          <p:cNvPicPr>
            <a:picLocks noChangeAspect="1"/>
          </p:cNvPicPr>
          <p:nvPr/>
        </p:nvPicPr>
        <p:blipFill>
          <a:blip r:embed="rId2"/>
          <a:stretch>
            <a:fillRect/>
          </a:stretch>
        </p:blipFill>
        <p:spPr>
          <a:xfrm>
            <a:off x="890451" y="600707"/>
            <a:ext cx="562053" cy="771633"/>
          </a:xfrm>
          <a:prstGeom prst="rect">
            <a:avLst/>
          </a:prstGeom>
        </p:spPr>
      </p:pic>
      <p:pic>
        <p:nvPicPr>
          <p:cNvPr id="8" name="그림 7">
            <a:extLst>
              <a:ext uri="{FF2B5EF4-FFF2-40B4-BE49-F238E27FC236}">
                <a16:creationId xmlns:a16="http://schemas.microsoft.com/office/drawing/2014/main" id="{53BAF214-0876-BE50-443A-C77EF8521CE0}"/>
              </a:ext>
            </a:extLst>
          </p:cNvPr>
          <p:cNvPicPr>
            <a:picLocks noChangeAspect="1"/>
          </p:cNvPicPr>
          <p:nvPr/>
        </p:nvPicPr>
        <p:blipFill>
          <a:blip r:embed="rId3"/>
          <a:stretch>
            <a:fillRect/>
          </a:stretch>
        </p:blipFill>
        <p:spPr>
          <a:xfrm>
            <a:off x="838200" y="3597366"/>
            <a:ext cx="10515600" cy="1226820"/>
          </a:xfrm>
          <a:prstGeom prst="rect">
            <a:avLst/>
          </a:prstGeom>
        </p:spPr>
      </p:pic>
    </p:spTree>
    <p:extLst>
      <p:ext uri="{BB962C8B-B14F-4D97-AF65-F5344CB8AC3E}">
        <p14:creationId xmlns:p14="http://schemas.microsoft.com/office/powerpoint/2010/main" val="243169744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2FF2017A-EA17-54A7-5A51-1DEFF9D3F989}"/>
              </a:ext>
            </a:extLst>
          </p:cNvPr>
          <p:cNvSpPr>
            <a:spLocks noGrp="1"/>
          </p:cNvSpPr>
          <p:nvPr>
            <p:ph type="title"/>
          </p:nvPr>
        </p:nvSpPr>
        <p:spPr>
          <a:xfrm>
            <a:off x="838200" y="365125"/>
            <a:ext cx="10515600" cy="1325563"/>
          </a:xfrm>
        </p:spPr>
        <p:txBody>
          <a:bodyPr/>
          <a:lstStyle/>
          <a:p>
            <a:r>
              <a:rPr lang="ko-KR" altLang="en-US" dirty="0"/>
              <a:t>테마 이해하기</a:t>
            </a:r>
          </a:p>
        </p:txBody>
      </p:sp>
      <p:sp>
        <p:nvSpPr>
          <p:cNvPr id="3" name="내용 개체 틀 2">
            <a:extLst>
              <a:ext uri="{FF2B5EF4-FFF2-40B4-BE49-F238E27FC236}">
                <a16:creationId xmlns:a16="http://schemas.microsoft.com/office/drawing/2014/main" id="{ACA5D7AA-CA26-1B69-54AB-DD5096120E73}"/>
              </a:ext>
            </a:extLst>
          </p:cNvPr>
          <p:cNvSpPr>
            <a:spLocks noGrp="1"/>
          </p:cNvSpPr>
          <p:nvPr>
            <p:ph idx="1"/>
          </p:nvPr>
        </p:nvSpPr>
        <p:spPr>
          <a:xfrm>
            <a:off x="838200" y="1616619"/>
            <a:ext cx="10515600" cy="4351338"/>
          </a:xfrm>
        </p:spPr>
        <p:txBody>
          <a:bodyPr>
            <a:normAutofit/>
          </a:bodyPr>
          <a:lstStyle/>
          <a:p>
            <a:r>
              <a:rPr lang="en-US" altLang="ko-KR" dirty="0"/>
              <a:t>1</a:t>
            </a:r>
            <a:r>
              <a:rPr lang="ko-KR" altLang="en-US" dirty="0"/>
              <a:t>개의 슬라이드 마스터를 </a:t>
            </a:r>
            <a:r>
              <a:rPr lang="en-US" altLang="ko-KR" dirty="0"/>
              <a:t>1</a:t>
            </a:r>
            <a:r>
              <a:rPr lang="ko-KR" altLang="en-US" dirty="0"/>
              <a:t>개의 테마로 봅니다</a:t>
            </a:r>
            <a:r>
              <a:rPr lang="en-US" altLang="ko-KR" dirty="0"/>
              <a:t>.</a:t>
            </a:r>
          </a:p>
          <a:p>
            <a:r>
              <a:rPr lang="ko-KR" altLang="en-US" dirty="0"/>
              <a:t>절정</a:t>
            </a:r>
            <a:r>
              <a:rPr lang="en-US" altLang="ko-KR" dirty="0"/>
              <a:t>3</a:t>
            </a:r>
            <a:r>
              <a:rPr lang="ko-KR" altLang="en-US" dirty="0"/>
              <a:t>에서는 </a:t>
            </a:r>
            <a:r>
              <a:rPr lang="en-US" altLang="ko-KR" dirty="0"/>
              <a:t>8</a:t>
            </a:r>
            <a:r>
              <a:rPr lang="ko-KR" altLang="en-US" dirty="0"/>
              <a:t>개의 테마를 제공하고 있습니다</a:t>
            </a:r>
            <a:r>
              <a:rPr lang="en-US" altLang="ko-KR" dirty="0"/>
              <a:t>.</a:t>
            </a:r>
          </a:p>
        </p:txBody>
      </p:sp>
      <p:sp>
        <p:nvSpPr>
          <p:cNvPr id="9" name="텍스트 개체 틀 8">
            <a:extLst>
              <a:ext uri="{FF2B5EF4-FFF2-40B4-BE49-F238E27FC236}">
                <a16:creationId xmlns:a16="http://schemas.microsoft.com/office/drawing/2014/main" id="{933FBAE8-DB96-11AF-8D53-3F7DFC0F9C92}"/>
              </a:ext>
            </a:extLst>
          </p:cNvPr>
          <p:cNvSpPr>
            <a:spLocks noGrp="1"/>
          </p:cNvSpPr>
          <p:nvPr>
            <p:ph type="body" sz="quarter" idx="13"/>
          </p:nvPr>
        </p:nvSpPr>
        <p:spPr/>
        <p:txBody>
          <a:bodyPr/>
          <a:lstStyle/>
          <a:p>
            <a:r>
              <a:rPr lang="ko-KR" altLang="en-US" dirty="0"/>
              <a:t>테마 이해하기</a:t>
            </a:r>
          </a:p>
        </p:txBody>
      </p:sp>
      <p:pic>
        <p:nvPicPr>
          <p:cNvPr id="11" name="그림 10">
            <a:extLst>
              <a:ext uri="{FF2B5EF4-FFF2-40B4-BE49-F238E27FC236}">
                <a16:creationId xmlns:a16="http://schemas.microsoft.com/office/drawing/2014/main" id="{5B2954C5-3D77-C96E-FEDA-B16E4F55814D}"/>
              </a:ext>
            </a:extLst>
          </p:cNvPr>
          <p:cNvPicPr>
            <a:picLocks noChangeAspect="1"/>
          </p:cNvPicPr>
          <p:nvPr/>
        </p:nvPicPr>
        <p:blipFill>
          <a:blip r:embed="rId2"/>
          <a:stretch>
            <a:fillRect/>
          </a:stretch>
        </p:blipFill>
        <p:spPr>
          <a:xfrm>
            <a:off x="605474" y="3219994"/>
            <a:ext cx="1257475" cy="3057952"/>
          </a:xfrm>
          <a:prstGeom prst="rect">
            <a:avLst/>
          </a:prstGeom>
        </p:spPr>
      </p:pic>
      <p:pic>
        <p:nvPicPr>
          <p:cNvPr id="13" name="그림 12">
            <a:extLst>
              <a:ext uri="{FF2B5EF4-FFF2-40B4-BE49-F238E27FC236}">
                <a16:creationId xmlns:a16="http://schemas.microsoft.com/office/drawing/2014/main" id="{24EEEB26-2C84-F5FB-C468-8429BD09DB64}"/>
              </a:ext>
            </a:extLst>
          </p:cNvPr>
          <p:cNvPicPr>
            <a:picLocks noChangeAspect="1"/>
          </p:cNvPicPr>
          <p:nvPr/>
        </p:nvPicPr>
        <p:blipFill>
          <a:blip r:embed="rId3"/>
          <a:stretch>
            <a:fillRect/>
          </a:stretch>
        </p:blipFill>
        <p:spPr>
          <a:xfrm>
            <a:off x="2005376" y="3219993"/>
            <a:ext cx="1271765" cy="3038899"/>
          </a:xfrm>
          <a:prstGeom prst="rect">
            <a:avLst/>
          </a:prstGeom>
        </p:spPr>
      </p:pic>
      <p:pic>
        <p:nvPicPr>
          <p:cNvPr id="15" name="그림 14">
            <a:extLst>
              <a:ext uri="{FF2B5EF4-FFF2-40B4-BE49-F238E27FC236}">
                <a16:creationId xmlns:a16="http://schemas.microsoft.com/office/drawing/2014/main" id="{294A9048-F1AE-4BD9-C056-01D47A822AC2}"/>
              </a:ext>
            </a:extLst>
          </p:cNvPr>
          <p:cNvPicPr>
            <a:picLocks noChangeAspect="1"/>
          </p:cNvPicPr>
          <p:nvPr/>
        </p:nvPicPr>
        <p:blipFill>
          <a:blip r:embed="rId4"/>
          <a:stretch>
            <a:fillRect/>
          </a:stretch>
        </p:blipFill>
        <p:spPr>
          <a:xfrm>
            <a:off x="3419568" y="3219992"/>
            <a:ext cx="1267002" cy="3057953"/>
          </a:xfrm>
          <a:prstGeom prst="rect">
            <a:avLst/>
          </a:prstGeom>
        </p:spPr>
      </p:pic>
      <p:pic>
        <p:nvPicPr>
          <p:cNvPr id="17" name="그림 16">
            <a:extLst>
              <a:ext uri="{FF2B5EF4-FFF2-40B4-BE49-F238E27FC236}">
                <a16:creationId xmlns:a16="http://schemas.microsoft.com/office/drawing/2014/main" id="{A2BF656A-EDE4-31C2-B7E4-64EAF957A4D1}"/>
              </a:ext>
            </a:extLst>
          </p:cNvPr>
          <p:cNvPicPr>
            <a:picLocks noChangeAspect="1"/>
          </p:cNvPicPr>
          <p:nvPr/>
        </p:nvPicPr>
        <p:blipFill>
          <a:blip r:embed="rId5"/>
          <a:stretch>
            <a:fillRect/>
          </a:stretch>
        </p:blipFill>
        <p:spPr>
          <a:xfrm>
            <a:off x="4828997" y="3219992"/>
            <a:ext cx="1267003" cy="3077006"/>
          </a:xfrm>
          <a:prstGeom prst="rect">
            <a:avLst/>
          </a:prstGeom>
        </p:spPr>
      </p:pic>
      <p:pic>
        <p:nvPicPr>
          <p:cNvPr id="19" name="그림 18">
            <a:extLst>
              <a:ext uri="{FF2B5EF4-FFF2-40B4-BE49-F238E27FC236}">
                <a16:creationId xmlns:a16="http://schemas.microsoft.com/office/drawing/2014/main" id="{A9990324-101A-C3E1-B0CA-D086A9869467}"/>
              </a:ext>
            </a:extLst>
          </p:cNvPr>
          <p:cNvPicPr>
            <a:picLocks noChangeAspect="1"/>
          </p:cNvPicPr>
          <p:nvPr/>
        </p:nvPicPr>
        <p:blipFill>
          <a:blip r:embed="rId6"/>
          <a:stretch>
            <a:fillRect/>
          </a:stretch>
        </p:blipFill>
        <p:spPr>
          <a:xfrm>
            <a:off x="6289631" y="3229517"/>
            <a:ext cx="1264197" cy="3077006"/>
          </a:xfrm>
          <a:prstGeom prst="rect">
            <a:avLst/>
          </a:prstGeom>
        </p:spPr>
      </p:pic>
      <p:pic>
        <p:nvPicPr>
          <p:cNvPr id="21" name="그림 20">
            <a:extLst>
              <a:ext uri="{FF2B5EF4-FFF2-40B4-BE49-F238E27FC236}">
                <a16:creationId xmlns:a16="http://schemas.microsoft.com/office/drawing/2014/main" id="{8FB32483-ECED-5886-4AB2-C621F13BBD67}"/>
              </a:ext>
            </a:extLst>
          </p:cNvPr>
          <p:cNvPicPr>
            <a:picLocks noChangeAspect="1"/>
          </p:cNvPicPr>
          <p:nvPr/>
        </p:nvPicPr>
        <p:blipFill>
          <a:blip r:embed="rId7"/>
          <a:stretch>
            <a:fillRect/>
          </a:stretch>
        </p:blipFill>
        <p:spPr>
          <a:xfrm>
            <a:off x="7747460" y="3229518"/>
            <a:ext cx="1282061" cy="3057953"/>
          </a:xfrm>
          <a:prstGeom prst="rect">
            <a:avLst/>
          </a:prstGeom>
        </p:spPr>
      </p:pic>
      <p:pic>
        <p:nvPicPr>
          <p:cNvPr id="23" name="그림 22">
            <a:extLst>
              <a:ext uri="{FF2B5EF4-FFF2-40B4-BE49-F238E27FC236}">
                <a16:creationId xmlns:a16="http://schemas.microsoft.com/office/drawing/2014/main" id="{4D458C29-2C13-089D-7DF7-E54E737D5EC4}"/>
              </a:ext>
            </a:extLst>
          </p:cNvPr>
          <p:cNvPicPr>
            <a:picLocks noChangeAspect="1"/>
          </p:cNvPicPr>
          <p:nvPr/>
        </p:nvPicPr>
        <p:blipFill>
          <a:blip r:embed="rId8"/>
          <a:stretch>
            <a:fillRect/>
          </a:stretch>
        </p:blipFill>
        <p:spPr>
          <a:xfrm>
            <a:off x="9166205" y="3229517"/>
            <a:ext cx="1267823" cy="3062717"/>
          </a:xfrm>
          <a:prstGeom prst="rect">
            <a:avLst/>
          </a:prstGeom>
        </p:spPr>
      </p:pic>
      <p:pic>
        <p:nvPicPr>
          <p:cNvPr id="25" name="그림 24">
            <a:extLst>
              <a:ext uri="{FF2B5EF4-FFF2-40B4-BE49-F238E27FC236}">
                <a16:creationId xmlns:a16="http://schemas.microsoft.com/office/drawing/2014/main" id="{7EA43ED2-7450-1414-8EDE-F26B3F4AAB6D}"/>
              </a:ext>
            </a:extLst>
          </p:cNvPr>
          <p:cNvPicPr>
            <a:picLocks noChangeAspect="1"/>
          </p:cNvPicPr>
          <p:nvPr/>
        </p:nvPicPr>
        <p:blipFill>
          <a:blip r:embed="rId9"/>
          <a:stretch>
            <a:fillRect/>
          </a:stretch>
        </p:blipFill>
        <p:spPr>
          <a:xfrm>
            <a:off x="10567085" y="3219993"/>
            <a:ext cx="1257476" cy="3053190"/>
          </a:xfrm>
          <a:prstGeom prst="rect">
            <a:avLst/>
          </a:prstGeom>
        </p:spPr>
      </p:pic>
      <p:sp>
        <p:nvSpPr>
          <p:cNvPr id="26" name="사각형: 둥근 모서리 25">
            <a:extLst>
              <a:ext uri="{FF2B5EF4-FFF2-40B4-BE49-F238E27FC236}">
                <a16:creationId xmlns:a16="http://schemas.microsoft.com/office/drawing/2014/main" id="{02176933-F19F-8036-19B7-543C3F3119E8}"/>
              </a:ext>
            </a:extLst>
          </p:cNvPr>
          <p:cNvSpPr/>
          <p:nvPr/>
        </p:nvSpPr>
        <p:spPr>
          <a:xfrm>
            <a:off x="605475" y="2647405"/>
            <a:ext cx="5490526" cy="437650"/>
          </a:xfrm>
          <a:prstGeom prst="roundRect">
            <a:avLst/>
          </a:prstGeom>
          <a:solidFill>
            <a:schemeClr val="accent1">
              <a:alpha val="5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o-KR" altLang="en-US" dirty="0">
                <a:solidFill>
                  <a:schemeClr val="tx1"/>
                </a:solidFill>
                <a:latin typeface="나눔바른고딕" panose="020B0603020101020101" pitchFamily="50" charset="-127"/>
                <a:ea typeface="나눔바른고딕" panose="020B0603020101020101" pitchFamily="50" charset="-127"/>
              </a:rPr>
              <a:t>절정 기본 시리즈</a:t>
            </a:r>
          </a:p>
        </p:txBody>
      </p:sp>
      <p:sp>
        <p:nvSpPr>
          <p:cNvPr id="27" name="사각형: 둥근 모서리 26">
            <a:extLst>
              <a:ext uri="{FF2B5EF4-FFF2-40B4-BE49-F238E27FC236}">
                <a16:creationId xmlns:a16="http://schemas.microsoft.com/office/drawing/2014/main" id="{4F3CC72E-BEFB-9B25-8ECF-89A5457320C9}"/>
              </a:ext>
            </a:extLst>
          </p:cNvPr>
          <p:cNvSpPr/>
          <p:nvPr/>
        </p:nvSpPr>
        <p:spPr>
          <a:xfrm>
            <a:off x="6289631" y="2647405"/>
            <a:ext cx="1264197" cy="437650"/>
          </a:xfrm>
          <a:prstGeom prst="roundRect">
            <a:avLst/>
          </a:prstGeom>
          <a:solidFill>
            <a:schemeClr val="accent1">
              <a:lumMod val="60000"/>
              <a:lumOff val="4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dirty="0">
                <a:solidFill>
                  <a:schemeClr val="tx1"/>
                </a:solidFill>
                <a:latin typeface="나눔바른고딕" panose="020B0603020101020101" pitchFamily="50" charset="-127"/>
                <a:ea typeface="나눔바른고딕" panose="020B0603020101020101" pitchFamily="50" charset="-127"/>
              </a:rPr>
              <a:t>Basic</a:t>
            </a:r>
          </a:p>
          <a:p>
            <a:pPr algn="ctr"/>
            <a:r>
              <a:rPr lang="en-US" altLang="ko-KR" sz="1000" dirty="0">
                <a:solidFill>
                  <a:schemeClr val="tx1"/>
                </a:solidFill>
                <a:latin typeface="나눔바른고딕" panose="020B0603020101020101" pitchFamily="50" charset="-127"/>
                <a:ea typeface="나눔바른고딕" panose="020B0603020101020101" pitchFamily="50" charset="-127"/>
              </a:rPr>
              <a:t>(</a:t>
            </a:r>
            <a:r>
              <a:rPr lang="ko-KR" altLang="en-US" sz="1000" dirty="0">
                <a:solidFill>
                  <a:schemeClr val="tx1"/>
                </a:solidFill>
                <a:latin typeface="나눔바른고딕" panose="020B0603020101020101" pitchFamily="50" charset="-127"/>
                <a:ea typeface="나눔바른고딕" panose="020B0603020101020101" pitchFamily="50" charset="-127"/>
              </a:rPr>
              <a:t>투명도 제거</a:t>
            </a:r>
            <a:r>
              <a:rPr lang="en-US" altLang="ko-KR" sz="1000" dirty="0">
                <a:solidFill>
                  <a:schemeClr val="tx1"/>
                </a:solidFill>
                <a:latin typeface="나눔바른고딕" panose="020B0603020101020101" pitchFamily="50" charset="-127"/>
                <a:ea typeface="나눔바른고딕" panose="020B0603020101020101" pitchFamily="50" charset="-127"/>
              </a:rPr>
              <a:t>)</a:t>
            </a:r>
            <a:endParaRPr lang="ko-KR" altLang="en-US" sz="1000" dirty="0">
              <a:solidFill>
                <a:schemeClr val="tx1"/>
              </a:solidFill>
              <a:latin typeface="나눔바른고딕" panose="020B0603020101020101" pitchFamily="50" charset="-127"/>
              <a:ea typeface="나눔바른고딕" panose="020B0603020101020101" pitchFamily="50" charset="-127"/>
            </a:endParaRPr>
          </a:p>
        </p:txBody>
      </p:sp>
      <p:sp>
        <p:nvSpPr>
          <p:cNvPr id="28" name="사각형: 둥근 모서리 27">
            <a:extLst>
              <a:ext uri="{FF2B5EF4-FFF2-40B4-BE49-F238E27FC236}">
                <a16:creationId xmlns:a16="http://schemas.microsoft.com/office/drawing/2014/main" id="{793679C9-4A24-6332-2CCB-96B51305F812}"/>
              </a:ext>
            </a:extLst>
          </p:cNvPr>
          <p:cNvSpPr/>
          <p:nvPr/>
        </p:nvSpPr>
        <p:spPr>
          <a:xfrm>
            <a:off x="7747458" y="2647405"/>
            <a:ext cx="4077103" cy="437650"/>
          </a:xfrm>
          <a:prstGeom prst="roundRect">
            <a:avLst/>
          </a:prstGeom>
          <a:solidFill>
            <a:schemeClr val="bg1">
              <a:lumMod val="65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o-KR" altLang="en-US" dirty="0">
                <a:solidFill>
                  <a:schemeClr val="tx1"/>
                </a:solidFill>
                <a:latin typeface="나눔바른고딕" panose="020B0603020101020101" pitchFamily="50" charset="-127"/>
                <a:ea typeface="나눔바른고딕" panose="020B0603020101020101" pitchFamily="50" charset="-127"/>
              </a:rPr>
              <a:t>절정 고전 시리즈</a:t>
            </a:r>
            <a:endParaRPr lang="ko-KR" altLang="en-US" sz="1000" dirty="0">
              <a:solidFill>
                <a:schemeClr val="tx1"/>
              </a:solidFill>
              <a:latin typeface="나눔바른고딕" panose="020B0603020101020101" pitchFamily="50" charset="-127"/>
              <a:ea typeface="나눔바른고딕" panose="020B0603020101020101" pitchFamily="50" charset="-127"/>
            </a:endParaRPr>
          </a:p>
        </p:txBody>
      </p:sp>
      <p:sp>
        <p:nvSpPr>
          <p:cNvPr id="29" name="TextBox 28">
            <a:extLst>
              <a:ext uri="{FF2B5EF4-FFF2-40B4-BE49-F238E27FC236}">
                <a16:creationId xmlns:a16="http://schemas.microsoft.com/office/drawing/2014/main" id="{1E5C82CE-9E86-3618-A8E2-56183E0FA32A}"/>
              </a:ext>
            </a:extLst>
          </p:cNvPr>
          <p:cNvSpPr txBox="1"/>
          <p:nvPr/>
        </p:nvSpPr>
        <p:spPr>
          <a:xfrm>
            <a:off x="905691" y="6393830"/>
            <a:ext cx="6270172" cy="369332"/>
          </a:xfrm>
          <a:prstGeom prst="rect">
            <a:avLst/>
          </a:prstGeom>
          <a:noFill/>
        </p:spPr>
        <p:txBody>
          <a:bodyPr wrap="square" rtlCol="0">
            <a:spAutoFit/>
          </a:bodyPr>
          <a:lstStyle/>
          <a:p>
            <a:r>
              <a:rPr lang="ko-KR" altLang="en-US" b="1" dirty="0">
                <a:hlinkClick r:id="rId10" action="ppaction://hlinksldjump"/>
              </a:rPr>
              <a:t>테마 적용하기</a:t>
            </a:r>
            <a:r>
              <a:rPr lang="ko-KR" altLang="en-US" dirty="0">
                <a:hlinkClick r:id="rId10" action="ppaction://hlinksldjump"/>
              </a:rPr>
              <a:t>를 보시려면 클릭하십시오</a:t>
            </a:r>
            <a:r>
              <a:rPr lang="en-US" altLang="ko-KR" dirty="0">
                <a:hlinkClick r:id="rId10" action="ppaction://hlinksldjump"/>
              </a:rPr>
              <a:t>.</a:t>
            </a:r>
            <a:endParaRPr lang="ko-KR" altLang="en-US" dirty="0"/>
          </a:p>
        </p:txBody>
      </p:sp>
    </p:spTree>
    <p:extLst>
      <p:ext uri="{BB962C8B-B14F-4D97-AF65-F5344CB8AC3E}">
        <p14:creationId xmlns:p14="http://schemas.microsoft.com/office/powerpoint/2010/main" val="194306822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2177C3-549C-8AE6-04EB-DC0C7D745133}"/>
              </a:ext>
            </a:extLst>
          </p:cNvPr>
          <p:cNvSpPr>
            <a:spLocks noGrp="1"/>
          </p:cNvSpPr>
          <p:nvPr>
            <p:ph type="title"/>
          </p:nvPr>
        </p:nvSpPr>
        <p:spPr/>
        <p:txBody>
          <a:bodyPr/>
          <a:lstStyle/>
          <a:p>
            <a:r>
              <a:rPr lang="ko-KR" altLang="en-US" dirty="0"/>
              <a:t>테마 적용하기</a:t>
            </a:r>
          </a:p>
        </p:txBody>
      </p:sp>
      <p:sp>
        <p:nvSpPr>
          <p:cNvPr id="3" name="내용 개체 틀 2">
            <a:extLst>
              <a:ext uri="{FF2B5EF4-FFF2-40B4-BE49-F238E27FC236}">
                <a16:creationId xmlns:a16="http://schemas.microsoft.com/office/drawing/2014/main" id="{047D4726-A887-63FA-6D3F-A77EF5F75527}"/>
              </a:ext>
            </a:extLst>
          </p:cNvPr>
          <p:cNvSpPr>
            <a:spLocks noGrp="1"/>
          </p:cNvSpPr>
          <p:nvPr>
            <p:ph idx="1"/>
          </p:nvPr>
        </p:nvSpPr>
        <p:spPr>
          <a:xfrm>
            <a:off x="838200" y="5503817"/>
            <a:ext cx="10515600" cy="1207188"/>
          </a:xfrm>
        </p:spPr>
        <p:txBody>
          <a:bodyPr>
            <a:normAutofit/>
          </a:bodyPr>
          <a:lstStyle/>
          <a:p>
            <a:r>
              <a:rPr lang="ko-KR" altLang="en-US" dirty="0"/>
              <a:t>레이아웃에서 원하는 테마의 레이아웃을 선택하시면 됩니다</a:t>
            </a:r>
            <a:r>
              <a:rPr lang="en-US" altLang="ko-KR" dirty="0"/>
              <a:t>.</a:t>
            </a:r>
            <a:endParaRPr lang="ko-KR" altLang="en-US" dirty="0"/>
          </a:p>
        </p:txBody>
      </p:sp>
      <p:sp>
        <p:nvSpPr>
          <p:cNvPr id="4" name="텍스트 개체 틀 3">
            <a:extLst>
              <a:ext uri="{FF2B5EF4-FFF2-40B4-BE49-F238E27FC236}">
                <a16:creationId xmlns:a16="http://schemas.microsoft.com/office/drawing/2014/main" id="{F38E21FF-1B30-C0FE-F3C0-C7FD79A28A80}"/>
              </a:ext>
            </a:extLst>
          </p:cNvPr>
          <p:cNvSpPr>
            <a:spLocks noGrp="1"/>
          </p:cNvSpPr>
          <p:nvPr>
            <p:ph type="body" sz="quarter" idx="13"/>
          </p:nvPr>
        </p:nvSpPr>
        <p:spPr/>
        <p:txBody>
          <a:bodyPr/>
          <a:lstStyle/>
          <a:p>
            <a:r>
              <a:rPr lang="ko-KR" altLang="en-US" dirty="0"/>
              <a:t>테마 적용하기</a:t>
            </a:r>
          </a:p>
        </p:txBody>
      </p:sp>
      <p:pic>
        <p:nvPicPr>
          <p:cNvPr id="7" name="그림 6">
            <a:extLst>
              <a:ext uri="{FF2B5EF4-FFF2-40B4-BE49-F238E27FC236}">
                <a16:creationId xmlns:a16="http://schemas.microsoft.com/office/drawing/2014/main" id="{827F77CB-0305-A784-905B-650C7183EE1A}"/>
              </a:ext>
            </a:extLst>
          </p:cNvPr>
          <p:cNvPicPr>
            <a:picLocks noChangeAspect="1"/>
          </p:cNvPicPr>
          <p:nvPr/>
        </p:nvPicPr>
        <p:blipFill>
          <a:blip r:embed="rId2"/>
          <a:stretch>
            <a:fillRect/>
          </a:stretch>
        </p:blipFill>
        <p:spPr>
          <a:xfrm>
            <a:off x="3013166" y="1568768"/>
            <a:ext cx="6331131" cy="3559818"/>
          </a:xfrm>
          <a:prstGeom prst="rect">
            <a:avLst/>
          </a:prstGeom>
        </p:spPr>
      </p:pic>
      <p:sp>
        <p:nvSpPr>
          <p:cNvPr id="8" name="TextBox 7">
            <a:extLst>
              <a:ext uri="{FF2B5EF4-FFF2-40B4-BE49-F238E27FC236}">
                <a16:creationId xmlns:a16="http://schemas.microsoft.com/office/drawing/2014/main" id="{1AC5147D-B289-350C-0F67-C5E4E7BECCC3}"/>
              </a:ext>
            </a:extLst>
          </p:cNvPr>
          <p:cNvSpPr txBox="1"/>
          <p:nvPr/>
        </p:nvSpPr>
        <p:spPr>
          <a:xfrm>
            <a:off x="905691" y="5942568"/>
            <a:ext cx="6270172" cy="369332"/>
          </a:xfrm>
          <a:prstGeom prst="rect">
            <a:avLst/>
          </a:prstGeom>
          <a:noFill/>
        </p:spPr>
        <p:txBody>
          <a:bodyPr wrap="square" rtlCol="0">
            <a:spAutoFit/>
          </a:bodyPr>
          <a:lstStyle/>
          <a:p>
            <a:r>
              <a:rPr lang="ko-KR" altLang="en-US" b="1" dirty="0">
                <a:hlinkClick r:id="rId3" action="ppaction://hlinksldjump"/>
              </a:rPr>
              <a:t>테마 색 변경하기</a:t>
            </a:r>
            <a:r>
              <a:rPr lang="ko-KR" altLang="en-US" dirty="0">
                <a:hlinkClick r:id="rId3" action="ppaction://hlinksldjump"/>
              </a:rPr>
              <a:t>를 보시려면 클릭하십시오</a:t>
            </a:r>
            <a:r>
              <a:rPr lang="en-US" altLang="ko-KR" dirty="0">
                <a:hlinkClick r:id="rId3" action="ppaction://hlinksldjump"/>
              </a:rPr>
              <a:t>.</a:t>
            </a:r>
            <a:endParaRPr lang="ko-KR" altLang="en-US" dirty="0"/>
          </a:p>
        </p:txBody>
      </p:sp>
    </p:spTree>
    <p:extLst>
      <p:ext uri="{BB962C8B-B14F-4D97-AF65-F5344CB8AC3E}">
        <p14:creationId xmlns:p14="http://schemas.microsoft.com/office/powerpoint/2010/main" val="169233403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그림 15">
            <a:extLst>
              <a:ext uri="{FF2B5EF4-FFF2-40B4-BE49-F238E27FC236}">
                <a16:creationId xmlns:a16="http://schemas.microsoft.com/office/drawing/2014/main" id="{F4419E50-C50F-D191-0EF6-1BB3522311C1}"/>
              </a:ext>
            </a:extLst>
          </p:cNvPr>
          <p:cNvPicPr>
            <a:picLocks noChangeAspect="1"/>
          </p:cNvPicPr>
          <p:nvPr/>
        </p:nvPicPr>
        <p:blipFill>
          <a:blip r:embed="rId2"/>
          <a:stretch>
            <a:fillRect/>
          </a:stretch>
        </p:blipFill>
        <p:spPr>
          <a:xfrm>
            <a:off x="838201" y="4744886"/>
            <a:ext cx="5181600" cy="1062745"/>
          </a:xfrm>
          <a:prstGeom prst="rect">
            <a:avLst/>
          </a:prstGeom>
        </p:spPr>
      </p:pic>
      <p:sp>
        <p:nvSpPr>
          <p:cNvPr id="2" name="제목 1">
            <a:extLst>
              <a:ext uri="{FF2B5EF4-FFF2-40B4-BE49-F238E27FC236}">
                <a16:creationId xmlns:a16="http://schemas.microsoft.com/office/drawing/2014/main" id="{D1AB4B47-994F-8021-36F0-4248604AF721}"/>
              </a:ext>
            </a:extLst>
          </p:cNvPr>
          <p:cNvSpPr>
            <a:spLocks noGrp="1"/>
          </p:cNvSpPr>
          <p:nvPr>
            <p:ph type="title"/>
          </p:nvPr>
        </p:nvSpPr>
        <p:spPr/>
        <p:txBody>
          <a:bodyPr/>
          <a:lstStyle/>
          <a:p>
            <a:r>
              <a:rPr lang="ko-KR" altLang="en-US" dirty="0"/>
              <a:t>테마 색 변경하기</a:t>
            </a:r>
          </a:p>
        </p:txBody>
      </p:sp>
      <p:sp>
        <p:nvSpPr>
          <p:cNvPr id="7" name="내용 개체 틀 6">
            <a:extLst>
              <a:ext uri="{FF2B5EF4-FFF2-40B4-BE49-F238E27FC236}">
                <a16:creationId xmlns:a16="http://schemas.microsoft.com/office/drawing/2014/main" id="{520F6DF1-7A4A-9AC4-0372-59DD5ABA80D5}"/>
              </a:ext>
            </a:extLst>
          </p:cNvPr>
          <p:cNvSpPr>
            <a:spLocks noGrp="1"/>
          </p:cNvSpPr>
          <p:nvPr>
            <p:ph sz="half" idx="2"/>
          </p:nvPr>
        </p:nvSpPr>
        <p:spPr/>
        <p:txBody>
          <a:bodyPr/>
          <a:lstStyle/>
          <a:p>
            <a:pPr marL="514350" indent="-514350">
              <a:buAutoNum type="arabicPeriod"/>
            </a:pPr>
            <a:r>
              <a:rPr lang="ko-KR" altLang="en-US" b="1" dirty="0"/>
              <a:t>디자인</a:t>
            </a:r>
            <a:r>
              <a:rPr lang="ko-KR" altLang="en-US" dirty="0"/>
              <a:t> 탭을 클릭합니다</a:t>
            </a:r>
            <a:r>
              <a:rPr lang="en-US" altLang="ko-KR" dirty="0"/>
              <a:t>.</a:t>
            </a:r>
          </a:p>
          <a:p>
            <a:pPr marL="514350" indent="-514350">
              <a:buAutoNum type="arabicPeriod"/>
            </a:pPr>
            <a:r>
              <a:rPr lang="ko-KR" altLang="en-US" dirty="0"/>
              <a:t>적용 부분의 펼침 단추를 누릅니다</a:t>
            </a:r>
            <a:r>
              <a:rPr lang="en-US" altLang="ko-KR" dirty="0"/>
              <a:t>.</a:t>
            </a:r>
          </a:p>
          <a:p>
            <a:pPr marL="514350" indent="-514350">
              <a:buAutoNum type="arabicPeriod"/>
            </a:pPr>
            <a:r>
              <a:rPr lang="ko-KR" altLang="en-US" dirty="0"/>
              <a:t>원하는 색상 모음을 선택합니다</a:t>
            </a:r>
            <a:r>
              <a:rPr lang="en-US" altLang="ko-KR" dirty="0"/>
              <a:t>. </a:t>
            </a:r>
          </a:p>
          <a:p>
            <a:pPr marL="0" indent="0">
              <a:buNone/>
            </a:pPr>
            <a:r>
              <a:rPr lang="en-US" altLang="ko-KR" dirty="0"/>
              <a:t>*. </a:t>
            </a:r>
            <a:r>
              <a:rPr lang="ko-KR" altLang="en-US" dirty="0"/>
              <a:t>색깔을 구체적으로 설정하려면 </a:t>
            </a:r>
            <a:r>
              <a:rPr lang="ko-KR" altLang="en-US" b="1" dirty="0"/>
              <a:t>색 사용자 지정</a:t>
            </a:r>
            <a:r>
              <a:rPr lang="ko-KR" altLang="en-US" dirty="0"/>
              <a:t>을 클릭합니다</a:t>
            </a:r>
            <a:r>
              <a:rPr lang="en-US" altLang="ko-KR" dirty="0"/>
              <a:t>.</a:t>
            </a:r>
          </a:p>
          <a:p>
            <a:pPr marL="0" indent="0">
              <a:buNone/>
            </a:pPr>
            <a:r>
              <a:rPr lang="en-US" altLang="ko-KR" dirty="0"/>
              <a:t>**. </a:t>
            </a:r>
            <a:r>
              <a:rPr lang="ko-KR" altLang="en-US" dirty="0"/>
              <a:t>이 방법 대신 슬라이드 마스터에서 슬라이드 마스터 탭을 클릭하고 색을 변경할 수도 있습니다</a:t>
            </a:r>
            <a:r>
              <a:rPr lang="en-US" altLang="ko-KR" dirty="0"/>
              <a:t>.</a:t>
            </a:r>
            <a:endParaRPr lang="ko-KR" altLang="en-US" dirty="0"/>
          </a:p>
        </p:txBody>
      </p:sp>
      <p:sp>
        <p:nvSpPr>
          <p:cNvPr id="4" name="텍스트 개체 틀 3">
            <a:extLst>
              <a:ext uri="{FF2B5EF4-FFF2-40B4-BE49-F238E27FC236}">
                <a16:creationId xmlns:a16="http://schemas.microsoft.com/office/drawing/2014/main" id="{F3A50E93-A683-473B-81A8-E3F83A35CA50}"/>
              </a:ext>
            </a:extLst>
          </p:cNvPr>
          <p:cNvSpPr>
            <a:spLocks noGrp="1"/>
          </p:cNvSpPr>
          <p:nvPr>
            <p:ph type="body" sz="quarter" idx="13"/>
          </p:nvPr>
        </p:nvSpPr>
        <p:spPr/>
        <p:txBody>
          <a:bodyPr/>
          <a:lstStyle/>
          <a:p>
            <a:r>
              <a:rPr lang="ko-KR" altLang="en-US" dirty="0"/>
              <a:t>테마 색 변경하기</a:t>
            </a:r>
          </a:p>
        </p:txBody>
      </p:sp>
      <p:sp>
        <p:nvSpPr>
          <p:cNvPr id="12" name="TextBox 11">
            <a:extLst>
              <a:ext uri="{FF2B5EF4-FFF2-40B4-BE49-F238E27FC236}">
                <a16:creationId xmlns:a16="http://schemas.microsoft.com/office/drawing/2014/main" id="{1177574C-E25D-06BA-58E5-E0E038D8DC33}"/>
              </a:ext>
            </a:extLst>
          </p:cNvPr>
          <p:cNvSpPr txBox="1"/>
          <p:nvPr/>
        </p:nvSpPr>
        <p:spPr>
          <a:xfrm>
            <a:off x="905691" y="5942568"/>
            <a:ext cx="6270172" cy="369332"/>
          </a:xfrm>
          <a:prstGeom prst="rect">
            <a:avLst/>
          </a:prstGeom>
          <a:noFill/>
        </p:spPr>
        <p:txBody>
          <a:bodyPr wrap="square" rtlCol="0">
            <a:spAutoFit/>
          </a:bodyPr>
          <a:lstStyle/>
          <a:p>
            <a:r>
              <a:rPr lang="ko-KR" altLang="en-US" b="1" dirty="0">
                <a:hlinkClick r:id="rId3" action="ppaction://hlinksldjump"/>
              </a:rPr>
              <a:t>배경 화면 바꾸기</a:t>
            </a:r>
            <a:r>
              <a:rPr lang="ko-KR" altLang="en-US" dirty="0">
                <a:hlinkClick r:id="rId3" action="ppaction://hlinksldjump"/>
              </a:rPr>
              <a:t>를 보시려면 클릭하십시오</a:t>
            </a:r>
            <a:r>
              <a:rPr lang="en-US" altLang="ko-KR" dirty="0">
                <a:hlinkClick r:id="rId3" action="ppaction://hlinksldjump"/>
              </a:rPr>
              <a:t>.</a:t>
            </a:r>
            <a:endParaRPr lang="ko-KR" altLang="en-US" dirty="0"/>
          </a:p>
        </p:txBody>
      </p:sp>
      <p:pic>
        <p:nvPicPr>
          <p:cNvPr id="11" name="내용 개체 틀 10">
            <a:extLst>
              <a:ext uri="{FF2B5EF4-FFF2-40B4-BE49-F238E27FC236}">
                <a16:creationId xmlns:a16="http://schemas.microsoft.com/office/drawing/2014/main" id="{9313BA29-F2BC-DD63-6869-354E92FAA35A}"/>
              </a:ext>
            </a:extLst>
          </p:cNvPr>
          <p:cNvPicPr>
            <a:picLocks noGrp="1" noChangeAspect="1"/>
          </p:cNvPicPr>
          <p:nvPr>
            <p:ph sz="half" idx="1"/>
          </p:nvPr>
        </p:nvPicPr>
        <p:blipFill>
          <a:blip r:embed="rId4"/>
          <a:srcRect b="6781"/>
          <a:stretch>
            <a:fillRect/>
          </a:stretch>
        </p:blipFill>
        <p:spPr>
          <a:xfrm>
            <a:off x="838200" y="1825625"/>
            <a:ext cx="5181600" cy="2715917"/>
          </a:xfrm>
          <a:prstGeom prst="rect">
            <a:avLst/>
          </a:prstGeom>
        </p:spPr>
      </p:pic>
    </p:spTree>
    <p:extLst>
      <p:ext uri="{BB962C8B-B14F-4D97-AF65-F5344CB8AC3E}">
        <p14:creationId xmlns:p14="http://schemas.microsoft.com/office/powerpoint/2010/main" val="201285859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0371655D-29E1-56FE-B119-3D70C148CE6A}"/>
              </a:ext>
            </a:extLst>
          </p:cNvPr>
          <p:cNvSpPr>
            <a:spLocks noGrp="1"/>
          </p:cNvSpPr>
          <p:nvPr>
            <p:ph type="title"/>
          </p:nvPr>
        </p:nvSpPr>
        <p:spPr/>
        <p:txBody>
          <a:bodyPr/>
          <a:lstStyle/>
          <a:p>
            <a:r>
              <a:rPr lang="ko-KR" altLang="en-US"/>
              <a:t>배경화면 바꾸기</a:t>
            </a:r>
          </a:p>
        </p:txBody>
      </p:sp>
      <p:sp>
        <p:nvSpPr>
          <p:cNvPr id="3" name="내용 개체 틀 2">
            <a:extLst>
              <a:ext uri="{FF2B5EF4-FFF2-40B4-BE49-F238E27FC236}">
                <a16:creationId xmlns:a16="http://schemas.microsoft.com/office/drawing/2014/main" id="{098AD120-74CC-C775-27EA-CDE3DEA3E121}"/>
              </a:ext>
            </a:extLst>
          </p:cNvPr>
          <p:cNvSpPr>
            <a:spLocks noGrp="1"/>
          </p:cNvSpPr>
          <p:nvPr>
            <p:ph idx="1"/>
          </p:nvPr>
        </p:nvSpPr>
        <p:spPr/>
        <p:txBody>
          <a:bodyPr/>
          <a:lstStyle/>
          <a:p>
            <a:pPr marL="0" indent="0">
              <a:buNone/>
            </a:pPr>
            <a:r>
              <a:rPr lang="en-US" altLang="ko-KR" dirty="0"/>
              <a:t>※</a:t>
            </a:r>
            <a:r>
              <a:rPr lang="ko-KR" altLang="en-US" dirty="0">
                <a:hlinkClick r:id="rId2" action="ppaction://hlinksldjump"/>
              </a:rPr>
              <a:t>테마</a:t>
            </a:r>
            <a:r>
              <a:rPr lang="ko-KR" altLang="en-US" dirty="0"/>
              <a:t>에 대해서 숙지한 후 진행하십시오</a:t>
            </a:r>
            <a:r>
              <a:rPr lang="en-US" altLang="ko-KR" dirty="0"/>
              <a:t>.</a:t>
            </a:r>
          </a:p>
          <a:p>
            <a:pPr marL="0" indent="0">
              <a:buNone/>
            </a:pPr>
            <a:endParaRPr lang="en-US" altLang="ko-KR" dirty="0"/>
          </a:p>
          <a:p>
            <a:pPr marL="514350" indent="-514350">
              <a:buAutoNum type="arabicPeriod"/>
            </a:pPr>
            <a:r>
              <a:rPr lang="ko-KR" altLang="en-US" dirty="0">
                <a:hlinkClick r:id="rId3" action="ppaction://hlinksldjump"/>
              </a:rPr>
              <a:t>슬라이드 마스터</a:t>
            </a:r>
            <a:r>
              <a:rPr lang="ko-KR" altLang="en-US" dirty="0"/>
              <a:t>를 들어갑니다</a:t>
            </a:r>
            <a:r>
              <a:rPr lang="en-US" altLang="ko-KR" dirty="0"/>
              <a:t>.</a:t>
            </a:r>
          </a:p>
          <a:p>
            <a:pPr marL="514350" indent="-514350">
              <a:buAutoNum type="arabicPeriod"/>
            </a:pPr>
            <a:r>
              <a:rPr lang="ko-KR" altLang="en-US" dirty="0"/>
              <a:t>슬라이드 마스터에서 왼쪽의 레이아웃 </a:t>
            </a:r>
            <a:r>
              <a:rPr lang="ko-KR" altLang="en-US" dirty="0" err="1"/>
              <a:t>섬네일들</a:t>
            </a:r>
            <a:r>
              <a:rPr lang="ko-KR" altLang="en-US" dirty="0"/>
              <a:t> 중 배경을 바꿀 레이아웃을 선택합니다</a:t>
            </a:r>
            <a:r>
              <a:rPr lang="en-US" altLang="ko-KR" dirty="0"/>
              <a:t>. </a:t>
            </a:r>
            <a:r>
              <a:rPr lang="ko-KR" altLang="en-US" dirty="0"/>
              <a:t>한 테마에 일괄적으로 적용하시려면 해당 테마</a:t>
            </a:r>
            <a:r>
              <a:rPr lang="en-US" altLang="ko-KR" dirty="0"/>
              <a:t>(</a:t>
            </a:r>
            <a:r>
              <a:rPr lang="ko-KR" altLang="en-US" dirty="0"/>
              <a:t>슬라이드 마스터</a:t>
            </a:r>
            <a:r>
              <a:rPr lang="en-US" altLang="ko-KR" dirty="0"/>
              <a:t>)</a:t>
            </a:r>
            <a:r>
              <a:rPr lang="ko-KR" altLang="en-US" dirty="0"/>
              <a:t>의 맨 위에 있는 큰 레이아웃을 선택하시기 바랍니다</a:t>
            </a:r>
            <a:r>
              <a:rPr lang="en-US" altLang="ko-KR" dirty="0"/>
              <a:t>.</a:t>
            </a:r>
            <a:r>
              <a:rPr lang="ko-KR" altLang="en-US" dirty="0"/>
              <a:t> </a:t>
            </a:r>
            <a:r>
              <a:rPr lang="en-US" altLang="ko-KR" dirty="0"/>
              <a:t>(</a:t>
            </a:r>
            <a:r>
              <a:rPr lang="ko-KR" altLang="en-US" dirty="0"/>
              <a:t>왼쪽 사진 참고</a:t>
            </a:r>
            <a:r>
              <a:rPr lang="en-US" altLang="ko-KR" dirty="0"/>
              <a:t>)</a:t>
            </a:r>
            <a:endParaRPr lang="ko-KR" altLang="en-US" dirty="0"/>
          </a:p>
          <a:p>
            <a:endParaRPr lang="ko-KR" altLang="en-US" dirty="0"/>
          </a:p>
        </p:txBody>
      </p:sp>
      <p:sp>
        <p:nvSpPr>
          <p:cNvPr id="4" name="텍스트 개체 틀 3">
            <a:extLst>
              <a:ext uri="{FF2B5EF4-FFF2-40B4-BE49-F238E27FC236}">
                <a16:creationId xmlns:a16="http://schemas.microsoft.com/office/drawing/2014/main" id="{B7C03F44-411D-10D0-108F-AC6F9F1556E8}"/>
              </a:ext>
            </a:extLst>
          </p:cNvPr>
          <p:cNvSpPr>
            <a:spLocks noGrp="1"/>
          </p:cNvSpPr>
          <p:nvPr>
            <p:ph type="body" sz="quarter" idx="13"/>
          </p:nvPr>
        </p:nvSpPr>
        <p:spPr/>
        <p:txBody>
          <a:bodyPr/>
          <a:lstStyle/>
          <a:p>
            <a:r>
              <a:rPr lang="ko-KR" altLang="en-US" dirty="0"/>
              <a:t>배경화면 바꾸기</a:t>
            </a:r>
          </a:p>
        </p:txBody>
      </p:sp>
      <p:sp>
        <p:nvSpPr>
          <p:cNvPr id="5" name="TextBox 4">
            <a:extLst>
              <a:ext uri="{FF2B5EF4-FFF2-40B4-BE49-F238E27FC236}">
                <a16:creationId xmlns:a16="http://schemas.microsoft.com/office/drawing/2014/main" id="{A93608B5-922C-BB48-7E66-16F86E1FB011}"/>
              </a:ext>
            </a:extLst>
          </p:cNvPr>
          <p:cNvSpPr txBox="1"/>
          <p:nvPr/>
        </p:nvSpPr>
        <p:spPr>
          <a:xfrm>
            <a:off x="905691" y="5942568"/>
            <a:ext cx="6270172" cy="369332"/>
          </a:xfrm>
          <a:prstGeom prst="rect">
            <a:avLst/>
          </a:prstGeom>
          <a:noFill/>
        </p:spPr>
        <p:txBody>
          <a:bodyPr wrap="square" rtlCol="0">
            <a:spAutoFit/>
          </a:bodyPr>
          <a:lstStyle/>
          <a:p>
            <a:r>
              <a:rPr lang="ko-KR" altLang="en-US" b="1" dirty="0">
                <a:hlinkClick r:id="rId4" action="ppaction://hlinksldjump"/>
              </a:rPr>
              <a:t>테마 만들기</a:t>
            </a:r>
            <a:r>
              <a:rPr lang="ko-KR" altLang="en-US" dirty="0">
                <a:hlinkClick r:id="rId4" action="ppaction://hlinksldjump"/>
              </a:rPr>
              <a:t>를 보시려면 클릭하십시오</a:t>
            </a:r>
            <a:r>
              <a:rPr lang="en-US" altLang="ko-KR" dirty="0">
                <a:hlinkClick r:id="rId4" action="ppaction://hlinksldjump"/>
              </a:rPr>
              <a:t>.</a:t>
            </a:r>
            <a:endParaRPr lang="ko-KR" altLang="en-US" dirty="0"/>
          </a:p>
        </p:txBody>
      </p:sp>
    </p:spTree>
    <p:extLst>
      <p:ext uri="{BB962C8B-B14F-4D97-AF65-F5344CB8AC3E}">
        <p14:creationId xmlns:p14="http://schemas.microsoft.com/office/powerpoint/2010/main" val="388654794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theme/theme1.xml><?xml version="1.0" encoding="utf-8"?>
<a:theme xmlns:a="http://schemas.openxmlformats.org/drawingml/2006/main" name="Office 테마">
  <a:themeElements>
    <a:clrScheme name="절정 기본 색상">
      <a:dk1>
        <a:sysClr val="windowText" lastClr="000000"/>
      </a:dk1>
      <a:lt1>
        <a:sysClr val="window" lastClr="FFFFFF"/>
      </a:lt1>
      <a:dk2>
        <a:srgbClr val="44546A"/>
      </a:dk2>
      <a:lt2>
        <a:srgbClr val="E7E6E6"/>
      </a:lt2>
      <a:accent1>
        <a:srgbClr val="FF5050"/>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맑은 고딕"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맑은 고딕"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w="9525">
          <a:solidFill>
            <a:schemeClr val="tx1"/>
          </a:solidFill>
        </a:ln>
      </a:spPr>
      <a:bodyPr rtlCol="0" anchor="ctr"/>
      <a:lstStyle>
        <a:defPPr algn="ctr">
          <a:defRPr dirty="0">
            <a:solidFill>
              <a:schemeClr val="tx1"/>
            </a:solidFill>
            <a:latin typeface="나눔바른고딕" panose="020B0603020101020101" pitchFamily="50" charset="-127"/>
            <a:ea typeface="나눔바른고딕" panose="020B0603020101020101" pitchFamily="50" charset="-127"/>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테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맑은 고딕"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맑은 고딕"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테마1</Template>
  <TotalTime>1749</TotalTime>
  <Words>2692</Words>
  <Application>Microsoft Office PowerPoint</Application>
  <PresentationFormat>와이드스크린</PresentationFormat>
  <Paragraphs>285</Paragraphs>
  <Slides>31</Slides>
  <Notes>0</Notes>
  <HiddenSlides>1</HiddenSlides>
  <MMClips>0</MMClips>
  <ScaleCrop>false</ScaleCrop>
  <HeadingPairs>
    <vt:vector size="6" baseType="variant">
      <vt:variant>
        <vt:lpstr>사용한 글꼴</vt:lpstr>
      </vt:variant>
      <vt:variant>
        <vt:i4>4</vt:i4>
      </vt:variant>
      <vt:variant>
        <vt:lpstr>테마</vt:lpstr>
      </vt:variant>
      <vt:variant>
        <vt:i4>1</vt:i4>
      </vt:variant>
      <vt:variant>
        <vt:lpstr>슬라이드 제목</vt:lpstr>
      </vt:variant>
      <vt:variant>
        <vt:i4>31</vt:i4>
      </vt:variant>
    </vt:vector>
  </HeadingPairs>
  <TitlesOfParts>
    <vt:vector size="36" baseType="lpstr">
      <vt:lpstr>나눔바른고딕</vt:lpstr>
      <vt:lpstr>맑은 고딕</vt:lpstr>
      <vt:lpstr>Arial</vt:lpstr>
      <vt:lpstr>Wingdings</vt:lpstr>
      <vt:lpstr>Office 테마</vt:lpstr>
      <vt:lpstr>절정3 사용설명서</vt:lpstr>
      <vt:lpstr>PowerPoint 프레젠테이션</vt:lpstr>
      <vt:lpstr>절정3 사용설명서</vt:lpstr>
      <vt:lpstr>절정3 기본 조작</vt:lpstr>
      <vt:lpstr>     [필독]슬라이드 마스터</vt:lpstr>
      <vt:lpstr>테마 이해하기</vt:lpstr>
      <vt:lpstr>테마 적용하기</vt:lpstr>
      <vt:lpstr>테마 색 변경하기</vt:lpstr>
      <vt:lpstr>배경화면 바꾸기</vt:lpstr>
      <vt:lpstr>테마 만들기</vt:lpstr>
      <vt:lpstr>PowerPoint 프레젠테이션</vt:lpstr>
      <vt:lpstr>PowerPoint 프레젠테이션</vt:lpstr>
      <vt:lpstr>         절정 메뉴 편집하기</vt:lpstr>
      <vt:lpstr>PowerPoint 프레젠테이션</vt:lpstr>
      <vt:lpstr>작업 표시줄</vt:lpstr>
      <vt:lpstr>PowerPoint 프레젠테이션</vt:lpstr>
      <vt:lpstr>PowerPoint 프레젠테이션</vt:lpstr>
      <vt:lpstr>다른 앱/게임 연결</vt:lpstr>
      <vt:lpstr>PowerPoint 프레젠테이션</vt:lpstr>
      <vt:lpstr>게임화(버그 방지) &lt;대화형 자동 진행&gt;</vt:lpstr>
      <vt:lpstr>PowerPoint 프레젠테이션</vt:lpstr>
      <vt:lpstr>저장 방법</vt:lpstr>
      <vt:lpstr>[필독]저작권 안내</vt:lpstr>
      <vt:lpstr>부록. 네이버 나눔글꼴 라이선스(1/8)</vt:lpstr>
      <vt:lpstr>부록. 네이버 나눔글꼴 라이선스(2/8)</vt:lpstr>
      <vt:lpstr>부록. 네이버 나눔글꼴 라이선스(3/8)</vt:lpstr>
      <vt:lpstr>부록. 네이버 나눔글꼴 라이선스(4/8)</vt:lpstr>
      <vt:lpstr>부록. 네이버 나눔글꼴 라이선스(5/8)</vt:lpstr>
      <vt:lpstr>부록. 네이버 나눔글꼴 라이선스(6/8)</vt:lpstr>
      <vt:lpstr>부록. 네이버 나눔글꼴 라이선스(7/8)</vt:lpstr>
      <vt:lpstr>부록. 네이버 나눔글꼴 라이선스(8/8)</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프레젠테이션</dc:title>
  <dc:creator>주 성우</dc:creator>
  <cp:lastModifiedBy>주성우</cp:lastModifiedBy>
  <cp:revision>322</cp:revision>
  <cp:lastPrinted>2022-04-19T03:34:40Z</cp:lastPrinted>
  <dcterms:created xsi:type="dcterms:W3CDTF">2021-12-18T13:35:16Z</dcterms:created>
  <dcterms:modified xsi:type="dcterms:W3CDTF">2025-08-30T13:03:06Z</dcterms:modified>
</cp:coreProperties>
</file>