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67" r:id="rId4"/>
    <p:sldId id="268" r:id="rId5"/>
    <p:sldId id="269" r:id="rId6"/>
    <p:sldId id="270" r:id="rId7"/>
    <p:sldId id="271" r:id="rId8"/>
    <p:sldId id="272" r:id="rId9"/>
    <p:sldId id="274" r:id="rId10"/>
    <p:sldId id="273" r:id="rId11"/>
    <p:sldId id="287" r:id="rId12"/>
    <p:sldId id="286" r:id="rId13"/>
    <p:sldId id="275" r:id="rId14"/>
    <p:sldId id="281" r:id="rId15"/>
    <p:sldId id="276" r:id="rId16"/>
    <p:sldId id="282" r:id="rId17"/>
    <p:sldId id="283" r:id="rId18"/>
    <p:sldId id="278" r:id="rId19"/>
    <p:sldId id="284" r:id="rId20"/>
    <p:sldId id="279" r:id="rId21"/>
    <p:sldId id="285" r:id="rId22"/>
    <p:sldId id="280" r:id="rId23"/>
    <p:sldId id="258" r:id="rId24"/>
    <p:sldId id="259" r:id="rId25"/>
    <p:sldId id="260" r:id="rId26"/>
    <p:sldId id="261" r:id="rId27"/>
    <p:sldId id="262" r:id="rId28"/>
    <p:sldId id="263" r:id="rId29"/>
    <p:sldId id="264" r:id="rId30"/>
    <p:sldId id="265" r:id="rId31"/>
    <p:sldId id="266" r:id="rId32"/>
  </p:sldIdLst>
  <p:sldSz cx="12192000" cy="6858000"/>
  <p:notesSz cx="9144000" cy="6858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FF"/>
    <a:srgbClr val="509050"/>
    <a:srgbClr val="35C0F0"/>
    <a:srgbClr val="FF5050"/>
    <a:srgbClr val="62E459"/>
    <a:srgbClr val="2E90BB"/>
    <a:srgbClr val="FF70AA"/>
    <a:srgbClr val="FF9090"/>
    <a:srgbClr val="FF90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테마 스타일 2 - 강조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6242" autoAdjust="0"/>
  </p:normalViewPr>
  <p:slideViewPr>
    <p:cSldViewPr snapToGrid="0">
      <p:cViewPr varScale="1">
        <p:scale>
          <a:sx n="110" d="100"/>
          <a:sy n="110" d="100"/>
        </p:scale>
        <p:origin x="594" y="11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C720ED2-47BA-4AFD-8347-D14C248429E9}" type="datetimeFigureOut">
              <a:rPr lang="ko-KR" altLang="en-US" smtClean="0"/>
              <a:t>2025-08-31</a:t>
            </a:fld>
            <a:endParaRPr lang="ko-KR" altLang="en-US"/>
          </a:p>
        </p:txBody>
      </p:sp>
      <p:sp>
        <p:nvSpPr>
          <p:cNvPr id="4" name="슬라이드 이미지 개체 틀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9805E86-ED86-4A29-856B-06931115E42E}" type="slidenum">
              <a:rPr lang="ko-KR" altLang="en-US" smtClean="0"/>
              <a:t>‹#›</a:t>
            </a:fld>
            <a:endParaRPr lang="ko-KR" altLang="en-US"/>
          </a:p>
        </p:txBody>
      </p:sp>
    </p:spTree>
    <p:extLst>
      <p:ext uri="{BB962C8B-B14F-4D97-AF65-F5344CB8AC3E}">
        <p14:creationId xmlns:p14="http://schemas.microsoft.com/office/powerpoint/2010/main" val="221634472"/>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D762106-B958-4D4A-99C3-8730E5EB638C}"/>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dirty="0"/>
              <a:t>마스터 제목 스타일 편집</a:t>
            </a:r>
          </a:p>
        </p:txBody>
      </p:sp>
      <p:sp>
        <p:nvSpPr>
          <p:cNvPr id="3" name="부제목 2">
            <a:extLst>
              <a:ext uri="{FF2B5EF4-FFF2-40B4-BE49-F238E27FC236}">
                <a16:creationId xmlns:a16="http://schemas.microsoft.com/office/drawing/2014/main" id="{D31BB106-DD50-4745-8513-A50115DCC7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dirty="0"/>
              <a:t>클릭하여 마스터 부제목 스타일 편집</a:t>
            </a:r>
          </a:p>
        </p:txBody>
      </p:sp>
      <p:sp>
        <p:nvSpPr>
          <p:cNvPr id="13" name="ProgramName">
            <a:extLst>
              <a:ext uri="{FF2B5EF4-FFF2-40B4-BE49-F238E27FC236}">
                <a16:creationId xmlns:a16="http://schemas.microsoft.com/office/drawing/2014/main" id="{714A92FB-38E4-7F1D-7B0B-9F03852A2BD5}"/>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
        <p:nvSpPr>
          <p:cNvPr id="6" name="날짜 개체 틀 5">
            <a:extLst>
              <a:ext uri="{FF2B5EF4-FFF2-40B4-BE49-F238E27FC236}">
                <a16:creationId xmlns:a16="http://schemas.microsoft.com/office/drawing/2014/main" id="{4A564E4B-11AF-DF2E-7B36-1ACAEA6CA7A5}"/>
              </a:ext>
            </a:extLst>
          </p:cNvPr>
          <p:cNvSpPr>
            <a:spLocks noGrp="1"/>
          </p:cNvSpPr>
          <p:nvPr>
            <p:ph type="dt" sz="half" idx="14"/>
          </p:nvPr>
        </p:nvSpPr>
        <p:spPr/>
        <p:txBody>
          <a:bodyPr/>
          <a:lstStyle/>
          <a:p>
            <a:fld id="{D56041F9-ECB8-4B8F-942B-6FFD15392511}" type="datetime1">
              <a:rPr lang="ko-KR" altLang="en-US" smtClean="0"/>
              <a:t>2025-08-31</a:t>
            </a:fld>
            <a:endParaRPr lang="ko-KR" altLang="en-US"/>
          </a:p>
        </p:txBody>
      </p:sp>
      <p:sp>
        <p:nvSpPr>
          <p:cNvPr id="7" name="바닥글 개체 틀 6">
            <a:extLst>
              <a:ext uri="{FF2B5EF4-FFF2-40B4-BE49-F238E27FC236}">
                <a16:creationId xmlns:a16="http://schemas.microsoft.com/office/drawing/2014/main" id="{7C9D7FCC-796C-6055-4671-3A00A042D143}"/>
              </a:ext>
            </a:extLst>
          </p:cNvPr>
          <p:cNvSpPr>
            <a:spLocks noGrp="1"/>
          </p:cNvSpPr>
          <p:nvPr>
            <p:ph type="ftr" sz="quarter" idx="15"/>
          </p:nvPr>
        </p:nvSpPr>
        <p:spPr/>
        <p:txBody>
          <a:bodyPr/>
          <a:lstStyle/>
          <a:p>
            <a:r>
              <a:rPr lang="ko-KR" altLang="en-US" dirty="0"/>
              <a:t>바닥글</a:t>
            </a:r>
          </a:p>
        </p:txBody>
      </p:sp>
      <p:sp>
        <p:nvSpPr>
          <p:cNvPr id="8" name="슬라이드 번호 개체 틀 7">
            <a:extLst>
              <a:ext uri="{FF2B5EF4-FFF2-40B4-BE49-F238E27FC236}">
                <a16:creationId xmlns:a16="http://schemas.microsoft.com/office/drawing/2014/main" id="{944213C6-C99C-3018-B86A-6DEE19B8A8A5}"/>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Tree>
    <p:extLst>
      <p:ext uri="{BB962C8B-B14F-4D97-AF65-F5344CB8AC3E}">
        <p14:creationId xmlns:p14="http://schemas.microsoft.com/office/powerpoint/2010/main" val="1988519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F1A4245-9E36-4E6F-9614-66901837890C}"/>
              </a:ext>
            </a:extLst>
          </p:cNvPr>
          <p:cNvSpPr>
            <a:spLocks noGrp="1"/>
          </p:cNvSpPr>
          <p:nvPr>
            <p:ph type="title"/>
          </p:nvPr>
        </p:nvSpPr>
        <p:spPr/>
        <p:txBody>
          <a:bodyPr/>
          <a:lstStyle/>
          <a:p>
            <a:r>
              <a:rPr lang="ko-KR" altLang="en-US"/>
              <a:t>마스터 제목 스타일 편집</a:t>
            </a:r>
          </a:p>
        </p:txBody>
      </p:sp>
      <p:sp>
        <p:nvSpPr>
          <p:cNvPr id="5" name="날짜 개체 틀 4">
            <a:extLst>
              <a:ext uri="{FF2B5EF4-FFF2-40B4-BE49-F238E27FC236}">
                <a16:creationId xmlns:a16="http://schemas.microsoft.com/office/drawing/2014/main" id="{0590AB9A-FD82-8915-D6A3-767BCA1678A6}"/>
              </a:ext>
            </a:extLst>
          </p:cNvPr>
          <p:cNvSpPr>
            <a:spLocks noGrp="1"/>
          </p:cNvSpPr>
          <p:nvPr>
            <p:ph type="dt" sz="half" idx="14"/>
          </p:nvPr>
        </p:nvSpPr>
        <p:spPr/>
        <p:txBody>
          <a:bodyPr/>
          <a:lstStyle/>
          <a:p>
            <a:fld id="{C4505765-F91A-41FB-AE8F-70E76ACA1A15}" type="datetime1">
              <a:rPr lang="ko-KR" altLang="en-US" smtClean="0"/>
              <a:t>2025-08-31</a:t>
            </a:fld>
            <a:endParaRPr lang="ko-KR" altLang="en-US"/>
          </a:p>
        </p:txBody>
      </p:sp>
      <p:sp>
        <p:nvSpPr>
          <p:cNvPr id="9" name="바닥글 개체 틀 8">
            <a:extLst>
              <a:ext uri="{FF2B5EF4-FFF2-40B4-BE49-F238E27FC236}">
                <a16:creationId xmlns:a16="http://schemas.microsoft.com/office/drawing/2014/main" id="{DE76C3F0-2E3F-EC63-990A-3CE22422CEBC}"/>
              </a:ext>
            </a:extLst>
          </p:cNvPr>
          <p:cNvSpPr>
            <a:spLocks noGrp="1"/>
          </p:cNvSpPr>
          <p:nvPr>
            <p:ph type="ftr" sz="quarter" idx="15"/>
          </p:nvPr>
        </p:nvSpPr>
        <p:spPr/>
        <p:txBody>
          <a:bodyPr/>
          <a:lstStyle/>
          <a:p>
            <a:r>
              <a:rPr lang="ko-KR" altLang="en-US"/>
              <a:t>바닥글</a:t>
            </a:r>
            <a:endParaRPr lang="ko-KR" altLang="en-US" dirty="0"/>
          </a:p>
        </p:txBody>
      </p:sp>
      <p:sp>
        <p:nvSpPr>
          <p:cNvPr id="10" name="슬라이드 번호 개체 틀 9">
            <a:extLst>
              <a:ext uri="{FF2B5EF4-FFF2-40B4-BE49-F238E27FC236}">
                <a16:creationId xmlns:a16="http://schemas.microsoft.com/office/drawing/2014/main" id="{5A6CE07F-8D9B-43F7-A023-EC38E0B9EBE9}"/>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8" name="ProgramName">
            <a:extLst>
              <a:ext uri="{FF2B5EF4-FFF2-40B4-BE49-F238E27FC236}">
                <a16:creationId xmlns:a16="http://schemas.microsoft.com/office/drawing/2014/main" id="{2EC4283E-4676-448E-6733-430C1CE1BF9F}"/>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233392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빈 화면">
    <p:spTree>
      <p:nvGrpSpPr>
        <p:cNvPr id="1" name=""/>
        <p:cNvGrpSpPr/>
        <p:nvPr/>
      </p:nvGrpSpPr>
      <p:grpSpPr>
        <a:xfrm>
          <a:off x="0" y="0"/>
          <a:ext cx="0" cy="0"/>
          <a:chOff x="0" y="0"/>
          <a:chExt cx="0" cy="0"/>
        </a:xfrm>
      </p:grpSpPr>
      <p:sp>
        <p:nvSpPr>
          <p:cNvPr id="4" name="날짜 개체 틀 3">
            <a:extLst>
              <a:ext uri="{FF2B5EF4-FFF2-40B4-BE49-F238E27FC236}">
                <a16:creationId xmlns:a16="http://schemas.microsoft.com/office/drawing/2014/main" id="{58B402E2-242D-4D89-2543-ADBCE6109073}"/>
              </a:ext>
            </a:extLst>
          </p:cNvPr>
          <p:cNvSpPr>
            <a:spLocks noGrp="1"/>
          </p:cNvSpPr>
          <p:nvPr>
            <p:ph type="dt" sz="half" idx="14"/>
          </p:nvPr>
        </p:nvSpPr>
        <p:spPr/>
        <p:txBody>
          <a:bodyPr/>
          <a:lstStyle/>
          <a:p>
            <a:fld id="{3C657BFC-C204-4489-813B-5B23A0A5736E}" type="datetime1">
              <a:rPr lang="ko-KR" altLang="en-US" smtClean="0"/>
              <a:t>2025-08-31</a:t>
            </a:fld>
            <a:endParaRPr lang="ko-KR" altLang="en-US"/>
          </a:p>
        </p:txBody>
      </p:sp>
      <p:sp>
        <p:nvSpPr>
          <p:cNvPr id="8" name="바닥글 개체 틀 7">
            <a:extLst>
              <a:ext uri="{FF2B5EF4-FFF2-40B4-BE49-F238E27FC236}">
                <a16:creationId xmlns:a16="http://schemas.microsoft.com/office/drawing/2014/main" id="{793AC8D3-4AF5-BBE0-3263-E6680F9EDB9B}"/>
              </a:ext>
            </a:extLst>
          </p:cNvPr>
          <p:cNvSpPr>
            <a:spLocks noGrp="1"/>
          </p:cNvSpPr>
          <p:nvPr>
            <p:ph type="ftr" sz="quarter" idx="15"/>
          </p:nvPr>
        </p:nvSpPr>
        <p:spPr/>
        <p:txBody>
          <a:bodyPr/>
          <a:lstStyle/>
          <a:p>
            <a:r>
              <a:rPr lang="ko-KR" altLang="en-US"/>
              <a:t>바닥글</a:t>
            </a:r>
            <a:endParaRPr lang="ko-KR" altLang="en-US" dirty="0"/>
          </a:p>
        </p:txBody>
      </p:sp>
      <p:sp>
        <p:nvSpPr>
          <p:cNvPr id="9" name="슬라이드 번호 개체 틀 8">
            <a:extLst>
              <a:ext uri="{FF2B5EF4-FFF2-40B4-BE49-F238E27FC236}">
                <a16:creationId xmlns:a16="http://schemas.microsoft.com/office/drawing/2014/main" id="{A2DBDEE2-BEC5-6CBE-2616-885B14F734A6}"/>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7" name="ProgramName">
            <a:extLst>
              <a:ext uri="{FF2B5EF4-FFF2-40B4-BE49-F238E27FC236}">
                <a16:creationId xmlns:a16="http://schemas.microsoft.com/office/drawing/2014/main" id="{47278E8F-E885-BFC6-2E8C-8DB7ADBC410E}"/>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4180487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36598DC-D541-4993-BB72-485D9EC1EC5D}"/>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F3379DAB-B972-484E-A481-E89519C0CD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B0027118-2272-4798-9146-DF95E8889D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7" name="날짜 개체 틀 6">
            <a:extLst>
              <a:ext uri="{FF2B5EF4-FFF2-40B4-BE49-F238E27FC236}">
                <a16:creationId xmlns:a16="http://schemas.microsoft.com/office/drawing/2014/main" id="{ADBDB7D1-EEB7-996D-FF4F-C95BE386B71A}"/>
              </a:ext>
            </a:extLst>
          </p:cNvPr>
          <p:cNvSpPr>
            <a:spLocks noGrp="1"/>
          </p:cNvSpPr>
          <p:nvPr>
            <p:ph type="dt" sz="half" idx="14"/>
          </p:nvPr>
        </p:nvSpPr>
        <p:spPr/>
        <p:txBody>
          <a:bodyPr/>
          <a:lstStyle/>
          <a:p>
            <a:fld id="{31404582-E205-4539-A9F7-CC633725B72D}" type="datetime1">
              <a:rPr lang="ko-KR" altLang="en-US" smtClean="0"/>
              <a:t>2025-08-31</a:t>
            </a:fld>
            <a:endParaRPr lang="ko-KR" altLang="en-US"/>
          </a:p>
        </p:txBody>
      </p:sp>
      <p:sp>
        <p:nvSpPr>
          <p:cNvPr id="11" name="바닥글 개체 틀 10">
            <a:extLst>
              <a:ext uri="{FF2B5EF4-FFF2-40B4-BE49-F238E27FC236}">
                <a16:creationId xmlns:a16="http://schemas.microsoft.com/office/drawing/2014/main" id="{BD9653AE-A830-A8BD-2304-AE8B050B5E68}"/>
              </a:ext>
            </a:extLst>
          </p:cNvPr>
          <p:cNvSpPr>
            <a:spLocks noGrp="1"/>
          </p:cNvSpPr>
          <p:nvPr>
            <p:ph type="ftr" sz="quarter" idx="15"/>
          </p:nvPr>
        </p:nvSpPr>
        <p:spPr/>
        <p:txBody>
          <a:bodyPr/>
          <a:lstStyle/>
          <a:p>
            <a:r>
              <a:rPr lang="ko-KR" altLang="en-US"/>
              <a:t>바닥글</a:t>
            </a:r>
            <a:endParaRPr lang="ko-KR" altLang="en-US" dirty="0"/>
          </a:p>
        </p:txBody>
      </p:sp>
      <p:sp>
        <p:nvSpPr>
          <p:cNvPr id="12" name="슬라이드 번호 개체 틀 11">
            <a:extLst>
              <a:ext uri="{FF2B5EF4-FFF2-40B4-BE49-F238E27FC236}">
                <a16:creationId xmlns:a16="http://schemas.microsoft.com/office/drawing/2014/main" id="{5BBB2F2B-7B84-CD89-E5EB-BD5E88F2EC40}"/>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10" name="ProgramName">
            <a:extLst>
              <a:ext uri="{FF2B5EF4-FFF2-40B4-BE49-F238E27FC236}">
                <a16:creationId xmlns:a16="http://schemas.microsoft.com/office/drawing/2014/main" id="{68CB31A2-0555-1B48-8AFA-7FE6445134C6}"/>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7736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BD6A37C-25DE-4AB5-BEA8-4CB11FDE9650}"/>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7824D4B1-4957-41FD-845D-CF5898D82A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521036C7-990C-4B06-9836-81ADDBF19B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7" name="날짜 개체 틀 6">
            <a:extLst>
              <a:ext uri="{FF2B5EF4-FFF2-40B4-BE49-F238E27FC236}">
                <a16:creationId xmlns:a16="http://schemas.microsoft.com/office/drawing/2014/main" id="{74F70263-B6C1-3D89-371F-5A0B55218CDB}"/>
              </a:ext>
            </a:extLst>
          </p:cNvPr>
          <p:cNvSpPr>
            <a:spLocks noGrp="1"/>
          </p:cNvSpPr>
          <p:nvPr>
            <p:ph type="dt" sz="half" idx="14"/>
          </p:nvPr>
        </p:nvSpPr>
        <p:spPr/>
        <p:txBody>
          <a:bodyPr/>
          <a:lstStyle/>
          <a:p>
            <a:fld id="{B14C85F5-E184-4E7F-B7BC-164997E80CE0}" type="datetime1">
              <a:rPr lang="ko-KR" altLang="en-US" smtClean="0"/>
              <a:t>2025-08-31</a:t>
            </a:fld>
            <a:endParaRPr lang="ko-KR" altLang="en-US"/>
          </a:p>
        </p:txBody>
      </p:sp>
      <p:sp>
        <p:nvSpPr>
          <p:cNvPr id="11" name="바닥글 개체 틀 10">
            <a:extLst>
              <a:ext uri="{FF2B5EF4-FFF2-40B4-BE49-F238E27FC236}">
                <a16:creationId xmlns:a16="http://schemas.microsoft.com/office/drawing/2014/main" id="{E905FD14-E016-8E78-C4C7-F74BDA30BBBB}"/>
              </a:ext>
            </a:extLst>
          </p:cNvPr>
          <p:cNvSpPr>
            <a:spLocks noGrp="1"/>
          </p:cNvSpPr>
          <p:nvPr>
            <p:ph type="ftr" sz="quarter" idx="15"/>
          </p:nvPr>
        </p:nvSpPr>
        <p:spPr/>
        <p:txBody>
          <a:bodyPr/>
          <a:lstStyle/>
          <a:p>
            <a:r>
              <a:rPr lang="ko-KR" altLang="en-US"/>
              <a:t>바닥글</a:t>
            </a:r>
            <a:endParaRPr lang="ko-KR" altLang="en-US" dirty="0"/>
          </a:p>
        </p:txBody>
      </p:sp>
      <p:sp>
        <p:nvSpPr>
          <p:cNvPr id="12" name="슬라이드 번호 개체 틀 11">
            <a:extLst>
              <a:ext uri="{FF2B5EF4-FFF2-40B4-BE49-F238E27FC236}">
                <a16:creationId xmlns:a16="http://schemas.microsoft.com/office/drawing/2014/main" id="{65AA04C5-4E8B-E823-7F93-94AB36EEDB08}"/>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10" name="ProgramName">
            <a:extLst>
              <a:ext uri="{FF2B5EF4-FFF2-40B4-BE49-F238E27FC236}">
                <a16:creationId xmlns:a16="http://schemas.microsoft.com/office/drawing/2014/main" id="{9EFD8C48-EEAE-D292-5C37-538405549A9D}"/>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3496573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702503-8366-4A83-ABB9-A40CC6DBA4A5}"/>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3715DD8C-9594-4B3E-B089-049F4E17BE7A}"/>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날짜 개체 틀 5">
            <a:extLst>
              <a:ext uri="{FF2B5EF4-FFF2-40B4-BE49-F238E27FC236}">
                <a16:creationId xmlns:a16="http://schemas.microsoft.com/office/drawing/2014/main" id="{B7F27A58-984F-6892-0C49-987269872A85}"/>
              </a:ext>
            </a:extLst>
          </p:cNvPr>
          <p:cNvSpPr>
            <a:spLocks noGrp="1"/>
          </p:cNvSpPr>
          <p:nvPr>
            <p:ph type="dt" sz="half" idx="14"/>
          </p:nvPr>
        </p:nvSpPr>
        <p:spPr/>
        <p:txBody>
          <a:bodyPr/>
          <a:lstStyle/>
          <a:p>
            <a:fld id="{AC167676-3751-4A41-9D49-72F78753B845}" type="datetime1">
              <a:rPr lang="ko-KR" altLang="en-US" smtClean="0"/>
              <a:t>2025-08-31</a:t>
            </a:fld>
            <a:endParaRPr lang="ko-KR" altLang="en-US"/>
          </a:p>
        </p:txBody>
      </p:sp>
      <p:sp>
        <p:nvSpPr>
          <p:cNvPr id="10" name="바닥글 개체 틀 9">
            <a:extLst>
              <a:ext uri="{FF2B5EF4-FFF2-40B4-BE49-F238E27FC236}">
                <a16:creationId xmlns:a16="http://schemas.microsoft.com/office/drawing/2014/main" id="{79091700-AC20-9D8F-39BF-D7E782E44AE5}"/>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485C0E1F-FDE8-F1AA-C1CD-3656AB4E9A36}"/>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9" name="ProgramName">
            <a:extLst>
              <a:ext uri="{FF2B5EF4-FFF2-40B4-BE49-F238E27FC236}">
                <a16:creationId xmlns:a16="http://schemas.microsoft.com/office/drawing/2014/main" id="{2C8F3F20-883D-4F53-AADC-07E53785B851}"/>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3837511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44184E17-0726-46F8-AE0F-503612C937DB}"/>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5F5D2C66-AE97-4E37-A852-3E3F6F163619}"/>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날짜 개체 틀 5">
            <a:extLst>
              <a:ext uri="{FF2B5EF4-FFF2-40B4-BE49-F238E27FC236}">
                <a16:creationId xmlns:a16="http://schemas.microsoft.com/office/drawing/2014/main" id="{A2858CE9-59F1-58E1-6252-9E1E52BE2C8C}"/>
              </a:ext>
            </a:extLst>
          </p:cNvPr>
          <p:cNvSpPr>
            <a:spLocks noGrp="1"/>
          </p:cNvSpPr>
          <p:nvPr>
            <p:ph type="dt" sz="half" idx="14"/>
          </p:nvPr>
        </p:nvSpPr>
        <p:spPr/>
        <p:txBody>
          <a:bodyPr/>
          <a:lstStyle/>
          <a:p>
            <a:fld id="{380316F0-AEFF-492E-A777-1BEA9A385467}" type="datetime1">
              <a:rPr lang="ko-KR" altLang="en-US" smtClean="0"/>
              <a:t>2025-08-31</a:t>
            </a:fld>
            <a:endParaRPr lang="ko-KR" altLang="en-US"/>
          </a:p>
        </p:txBody>
      </p:sp>
      <p:sp>
        <p:nvSpPr>
          <p:cNvPr id="10" name="바닥글 개체 틀 9">
            <a:extLst>
              <a:ext uri="{FF2B5EF4-FFF2-40B4-BE49-F238E27FC236}">
                <a16:creationId xmlns:a16="http://schemas.microsoft.com/office/drawing/2014/main" id="{DB8DB13F-F387-F65E-926B-281C8EBD7300}"/>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093AC53D-D78C-88B7-8C00-009E6384B0CB}"/>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9" name="ProgramName">
            <a:extLst>
              <a:ext uri="{FF2B5EF4-FFF2-40B4-BE49-F238E27FC236}">
                <a16:creationId xmlns:a16="http://schemas.microsoft.com/office/drawing/2014/main" id="{AB4A9E84-6161-644D-2FAC-D41231FEAB06}"/>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3242399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절정 메뉴">
    <p:spTree>
      <p:nvGrpSpPr>
        <p:cNvPr id="1" name=""/>
        <p:cNvGrpSpPr/>
        <p:nvPr/>
      </p:nvGrpSpPr>
      <p:grpSpPr>
        <a:xfrm>
          <a:off x="0" y="0"/>
          <a:ext cx="0" cy="0"/>
          <a:chOff x="0" y="0"/>
          <a:chExt cx="0" cy="0"/>
        </a:xfrm>
      </p:grpSpPr>
      <p:sp>
        <p:nvSpPr>
          <p:cNvPr id="4" name="절정메뉴버튼">
            <a:hlinkClick r:id="rId2" action="ppaction://hlinksldjump"/>
            <a:extLst>
              <a:ext uri="{FF2B5EF4-FFF2-40B4-BE49-F238E27FC236}">
                <a16:creationId xmlns:a16="http://schemas.microsoft.com/office/drawing/2014/main" id="{F827D05D-936C-3DB7-6BC6-CCA1CF6464F5}"/>
              </a:ext>
            </a:extLst>
          </p:cNvPr>
          <p:cNvSpPr/>
          <p:nvPr userDrawn="1"/>
        </p:nvSpPr>
        <p:spPr>
          <a:xfrm>
            <a:off x="3299" y="6248584"/>
            <a:ext cx="302701" cy="609416"/>
          </a:xfrm>
          <a:prstGeom prst="roundRect">
            <a:avLst>
              <a:gd name="adj" fmla="val 30916"/>
            </a:avLst>
          </a:prstGeom>
          <a:solidFill>
            <a:schemeClr val="accent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28" name="직사각형 27">
            <a:hlinkClick r:id="" action="ppaction://hlinkshowjump?jump=lastslideviewed"/>
            <a:extLst>
              <a:ext uri="{FF2B5EF4-FFF2-40B4-BE49-F238E27FC236}">
                <a16:creationId xmlns:a16="http://schemas.microsoft.com/office/drawing/2014/main" id="{C8756D0C-11F8-B18F-E11B-145738334BE3}"/>
              </a:ext>
            </a:extLst>
          </p:cNvPr>
          <p:cNvSpPr/>
          <p:nvPr userDrawn="1"/>
        </p:nvSpPr>
        <p:spPr>
          <a:xfrm>
            <a:off x="3299" y="6248584"/>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pic>
        <p:nvPicPr>
          <p:cNvPr id="30" name="그림 29">
            <a:hlinkClick r:id="" action="ppaction://hlinkshowjump?jump=lastslideviewed"/>
            <a:extLst>
              <a:ext uri="{FF2B5EF4-FFF2-40B4-BE49-F238E27FC236}">
                <a16:creationId xmlns:a16="http://schemas.microsoft.com/office/drawing/2014/main" id="{F5CE02A2-898C-8ED8-D510-BB7E0611523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flipH="1">
            <a:off x="8879" y="6307871"/>
            <a:ext cx="275538" cy="275538"/>
          </a:xfrm>
          <a:prstGeom prst="rect">
            <a:avLst/>
          </a:prstGeom>
        </p:spPr>
      </p:pic>
      <p:sp>
        <p:nvSpPr>
          <p:cNvPr id="9" name="직사각형 8">
            <a:extLst>
              <a:ext uri="{FF2B5EF4-FFF2-40B4-BE49-F238E27FC236}">
                <a16:creationId xmlns:a16="http://schemas.microsoft.com/office/drawing/2014/main" id="{2FFF6071-48AE-5368-077B-1B5C0248C829}"/>
              </a:ext>
            </a:extLst>
          </p:cNvPr>
          <p:cNvSpPr/>
          <p:nvPr userDrawn="1"/>
        </p:nvSpPr>
        <p:spPr>
          <a:xfrm>
            <a:off x="307508" y="0"/>
            <a:ext cx="8863565" cy="6858000"/>
          </a:xfrm>
          <a:prstGeom prst="rect">
            <a:avLst/>
          </a:prstGeom>
          <a:solidFill>
            <a:schemeClr val="bg1">
              <a:alpha val="50196"/>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6" name="날짜 개체 틀 5">
            <a:extLst>
              <a:ext uri="{FF2B5EF4-FFF2-40B4-BE49-F238E27FC236}">
                <a16:creationId xmlns:a16="http://schemas.microsoft.com/office/drawing/2014/main" id="{BBB329E8-D1A0-8826-878A-BB8C7BBAA73D}"/>
              </a:ext>
            </a:extLst>
          </p:cNvPr>
          <p:cNvSpPr>
            <a:spLocks noGrp="1"/>
          </p:cNvSpPr>
          <p:nvPr>
            <p:ph type="dt" sz="half" idx="14"/>
          </p:nvPr>
        </p:nvSpPr>
        <p:spPr/>
        <p:txBody>
          <a:bodyPr/>
          <a:lstStyle/>
          <a:p>
            <a:fld id="{5ABA038D-683B-473B-B76C-F185D904FCE7}" type="datetime1">
              <a:rPr lang="ko-KR" altLang="en-US" smtClean="0"/>
              <a:t>2025-08-31</a:t>
            </a:fld>
            <a:endParaRPr lang="ko-KR" altLang="en-US"/>
          </a:p>
        </p:txBody>
      </p:sp>
      <p:sp>
        <p:nvSpPr>
          <p:cNvPr id="10" name="바닥글 개체 틀 9">
            <a:extLst>
              <a:ext uri="{FF2B5EF4-FFF2-40B4-BE49-F238E27FC236}">
                <a16:creationId xmlns:a16="http://schemas.microsoft.com/office/drawing/2014/main" id="{239C2311-BF3E-0F8F-0234-7CF0967EB924}"/>
              </a:ext>
            </a:extLst>
          </p:cNvPr>
          <p:cNvSpPr>
            <a:spLocks noGrp="1"/>
          </p:cNvSpPr>
          <p:nvPr>
            <p:ph type="ftr" sz="quarter" idx="15"/>
          </p:nvPr>
        </p:nvSpPr>
        <p:spPr/>
        <p:txBody>
          <a:bodyPr/>
          <a:lstStyle/>
          <a:p>
            <a:r>
              <a:rPr lang="ko-KR" altLang="en-US"/>
              <a:t>바닥글</a:t>
            </a:r>
            <a:endParaRPr lang="ko-KR" altLang="en-US" dirty="0"/>
          </a:p>
        </p:txBody>
      </p:sp>
      <p:sp>
        <p:nvSpPr>
          <p:cNvPr id="26" name="ProgramName">
            <a:extLst>
              <a:ext uri="{FF2B5EF4-FFF2-40B4-BE49-F238E27FC236}">
                <a16:creationId xmlns:a16="http://schemas.microsoft.com/office/drawing/2014/main" id="{5EBD59CC-A428-4BEC-84BB-551ADA13E7C2}"/>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lang="ko-KR" altLang="en-US" sz="1500" kern="1200" dirty="0">
                <a:solidFill>
                  <a:srgbClr val="002060"/>
                </a:solidFill>
                <a:latin typeface="나눔바른고딕" panose="020B0603020101020101" pitchFamily="50" charset="-127"/>
                <a:ea typeface="나눔바른고딕" panose="020B0603020101020101" pitchFamily="50" charset="-127"/>
                <a:cs typeface="+mn-cs"/>
              </a:defRPr>
            </a:lvl1pPr>
          </a:lstStyle>
          <a:p>
            <a:r>
              <a:rPr lang="ko-KR" altLang="en-US" sz="1500" kern="1200" dirty="0">
                <a:solidFill>
                  <a:srgbClr val="002060"/>
                </a:solidFill>
                <a:latin typeface="나눔바른고딕" panose="020B0603020101020101" pitchFamily="50" charset="-127"/>
                <a:ea typeface="나눔바른고딕" panose="020B0603020101020101" pitchFamily="50" charset="-127"/>
                <a:cs typeface="+mn-cs"/>
              </a:rPr>
              <a:t>절정 메뉴</a:t>
            </a:r>
            <a:endParaRPr lang="ko-KR" altLang="en-US" dirty="0"/>
          </a:p>
        </p:txBody>
      </p:sp>
      <p:sp>
        <p:nvSpPr>
          <p:cNvPr id="2" name="사용설명서" hidden="1">
            <a:extLst>
              <a:ext uri="{FF2B5EF4-FFF2-40B4-BE49-F238E27FC236}">
                <a16:creationId xmlns:a16="http://schemas.microsoft.com/office/drawing/2014/main" id="{81DC6503-BC65-1EE8-7972-4ACE58D5A11A}"/>
              </a:ext>
            </a:extLst>
          </p:cNvPr>
          <p:cNvSpPr/>
          <p:nvPr userDrawn="1"/>
        </p:nvSpPr>
        <p:spPr>
          <a:xfrm>
            <a:off x="838199" y="1272127"/>
            <a:ext cx="1905001" cy="4976457"/>
          </a:xfrm>
          <a:prstGeom prst="rect">
            <a:avLst/>
          </a:prstGeom>
          <a:solidFill>
            <a:schemeClr val="accent5">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ko-KR" altLang="en-US" spc="0">
                <a:solidFill>
                  <a:schemeClr val="tx1"/>
                </a:solidFill>
                <a:latin typeface="나눔바른고딕" panose="020B0603020101020101" pitchFamily="50" charset="-127"/>
                <a:ea typeface="나눔바른고딕" panose="020B0603020101020101" pitchFamily="50" charset="-127"/>
              </a:rPr>
              <a:t>사용설명서</a:t>
            </a:r>
            <a:endParaRPr lang="ko-KR" altLang="en-US" spc="0" dirty="0">
              <a:solidFill>
                <a:schemeClr val="tx1"/>
              </a:solidFill>
              <a:latin typeface="나눔바른고딕" panose="020B0603020101020101" pitchFamily="50" charset="-127"/>
              <a:ea typeface="나눔바른고딕" panose="020B0603020101020101" pitchFamily="50" charset="-127"/>
            </a:endParaRPr>
          </a:p>
        </p:txBody>
      </p:sp>
      <p:sp>
        <p:nvSpPr>
          <p:cNvPr id="3" name="직사각형 2">
            <a:extLst>
              <a:ext uri="{FF2B5EF4-FFF2-40B4-BE49-F238E27FC236}">
                <a16:creationId xmlns:a16="http://schemas.microsoft.com/office/drawing/2014/main" id="{9153AF66-4C55-D241-0016-7AC82D3C3019}"/>
              </a:ext>
            </a:extLst>
          </p:cNvPr>
          <p:cNvSpPr/>
          <p:nvPr userDrawn="1"/>
        </p:nvSpPr>
        <p:spPr>
          <a:xfrm>
            <a:off x="9161417" y="0"/>
            <a:ext cx="3027284" cy="6858000"/>
          </a:xfrm>
          <a:prstGeom prst="rect">
            <a:avLst/>
          </a:prstGeom>
          <a:solidFill>
            <a:srgbClr val="FF5050">
              <a:alpha val="50196"/>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7" name="시스템 종료">
            <a:hlinkClick r:id="" action="ppaction://hlinkshowjump?jump=endshow"/>
            <a:extLst>
              <a:ext uri="{FF2B5EF4-FFF2-40B4-BE49-F238E27FC236}">
                <a16:creationId xmlns:a16="http://schemas.microsoft.com/office/drawing/2014/main" id="{274FFADC-919D-83FD-7DC3-FE0EC2814788}"/>
              </a:ext>
            </a:extLst>
          </p:cNvPr>
          <p:cNvSpPr/>
          <p:nvPr userDrawn="1"/>
        </p:nvSpPr>
        <p:spPr>
          <a:xfrm>
            <a:off x="9260510" y="5824095"/>
            <a:ext cx="1384666" cy="361801"/>
          </a:xfrm>
          <a:prstGeom prst="round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solidFill>
                <a:latin typeface="나눔바른고딕" panose="020B0603020101020101" pitchFamily="50" charset="-127"/>
                <a:ea typeface="나눔바른고딕" panose="020B0603020101020101" pitchFamily="50" charset="-127"/>
              </a:rPr>
              <a:t>설명서 종료</a:t>
            </a:r>
          </a:p>
        </p:txBody>
      </p:sp>
      <p:sp>
        <p:nvSpPr>
          <p:cNvPr id="29" name="TextBox 28">
            <a:extLst>
              <a:ext uri="{FF2B5EF4-FFF2-40B4-BE49-F238E27FC236}">
                <a16:creationId xmlns:a16="http://schemas.microsoft.com/office/drawing/2014/main" id="{22D5D764-DEB8-6880-0EAB-FEA6DA4BD997}"/>
              </a:ext>
            </a:extLst>
          </p:cNvPr>
          <p:cNvSpPr txBox="1"/>
          <p:nvPr userDrawn="1"/>
        </p:nvSpPr>
        <p:spPr>
          <a:xfrm>
            <a:off x="9171441" y="4297023"/>
            <a:ext cx="3017260" cy="1477328"/>
          </a:xfrm>
          <a:prstGeom prst="rect">
            <a:avLst/>
          </a:prstGeom>
          <a:noFill/>
        </p:spPr>
        <p:txBody>
          <a:bodyPr wrap="square" rtlCol="0">
            <a:spAutoFit/>
          </a:bodyPr>
          <a:lstStyle/>
          <a:p>
            <a:r>
              <a:rPr lang="ko-KR" altLang="en-US" dirty="0">
                <a:latin typeface="나눔바른고딕" panose="020B0603020101020101" pitchFamily="50" charset="-127"/>
                <a:ea typeface="나눔바른고딕" panose="020B0603020101020101" pitchFamily="50" charset="-127"/>
              </a:rPr>
              <a:t>이 파일은 </a:t>
            </a:r>
            <a:r>
              <a:rPr lang="ko-KR" altLang="en-US" dirty="0" err="1">
                <a:latin typeface="나눔바른고딕" panose="020B0603020101020101" pitchFamily="50" charset="-127"/>
                <a:ea typeface="나눔바른고딕" panose="020B0603020101020101" pitchFamily="50" charset="-127"/>
              </a:rPr>
              <a:t>수성컴전자방에서</a:t>
            </a:r>
            <a:r>
              <a:rPr lang="ko-KR" altLang="en-US" dirty="0">
                <a:latin typeface="나눔바른고딕" panose="020B0603020101020101" pitchFamily="50" charset="-127"/>
                <a:ea typeface="나눔바른고딕" panose="020B0603020101020101" pitchFamily="50" charset="-127"/>
              </a:rPr>
              <a:t> 제작한 절정</a:t>
            </a:r>
            <a:r>
              <a:rPr lang="en-US" altLang="ko-KR" dirty="0">
                <a:latin typeface="나눔바른고딕" panose="020B0603020101020101" pitchFamily="50" charset="-127"/>
                <a:ea typeface="나눔바른고딕" panose="020B0603020101020101" pitchFamily="50" charset="-127"/>
              </a:rPr>
              <a:t>3</a:t>
            </a:r>
            <a:r>
              <a:rPr lang="ko-KR" altLang="en-US" dirty="0">
                <a:latin typeface="나눔바른고딕" panose="020B0603020101020101" pitchFamily="50" charset="-127"/>
                <a:ea typeface="나눔바른고딕" panose="020B0603020101020101" pitchFamily="50" charset="-127"/>
              </a:rPr>
              <a:t>을 기반으로 제작되었습니다</a:t>
            </a:r>
            <a:r>
              <a:rPr lang="en-US" altLang="ko-KR" dirty="0">
                <a:latin typeface="나눔바른고딕" panose="020B0603020101020101" pitchFamily="50" charset="-127"/>
                <a:ea typeface="나눔바른고딕" panose="020B0603020101020101" pitchFamily="50" charset="-127"/>
              </a:rPr>
              <a:t>.</a:t>
            </a:r>
          </a:p>
          <a:p>
            <a:endParaRPr lang="en-US" altLang="ko-KR" dirty="0">
              <a:latin typeface="나눔바른고딕" panose="020B0603020101020101" pitchFamily="50" charset="-127"/>
              <a:ea typeface="나눔바른고딕" panose="020B0603020101020101" pitchFamily="50" charset="-127"/>
            </a:endParaRPr>
          </a:p>
          <a:p>
            <a:r>
              <a:rPr lang="ko-KR" altLang="en-US" dirty="0">
                <a:latin typeface="나눔바른고딕" panose="020B0603020101020101" pitchFamily="50" charset="-127"/>
                <a:ea typeface="나눔바른고딕" panose="020B0603020101020101" pitchFamily="50" charset="-127"/>
              </a:rPr>
              <a:t>절정</a:t>
            </a:r>
            <a:r>
              <a:rPr lang="en-US" altLang="ko-KR" dirty="0">
                <a:latin typeface="나눔바른고딕" panose="020B0603020101020101" pitchFamily="50" charset="-127"/>
                <a:ea typeface="나눔바른고딕" panose="020B0603020101020101" pitchFamily="50" charset="-127"/>
              </a:rPr>
              <a:t>3 </a:t>
            </a:r>
            <a:r>
              <a:rPr lang="ko-KR" altLang="en-US" dirty="0">
                <a:latin typeface="나눔바른고딕" panose="020B0603020101020101" pitchFamily="50" charset="-127"/>
                <a:ea typeface="나눔바른고딕" panose="020B0603020101020101" pitchFamily="50" charset="-127"/>
              </a:rPr>
              <a:t>빌드</a:t>
            </a:r>
            <a:r>
              <a:rPr lang="en-US" altLang="ko-KR" dirty="0">
                <a:latin typeface="나눔바른고딕" panose="020B0603020101020101" pitchFamily="50" charset="-127"/>
                <a:ea typeface="나눔바른고딕" panose="020B0603020101020101" pitchFamily="50" charset="-127"/>
              </a:rPr>
              <a:t>2</a:t>
            </a:r>
            <a:endParaRPr lang="ko-KR" altLang="en-US" dirty="0">
              <a:latin typeface="나눔바른고딕" panose="020B0603020101020101" pitchFamily="50" charset="-127"/>
              <a:ea typeface="나눔바른고딕" panose="020B0603020101020101" pitchFamily="50" charset="-127"/>
            </a:endParaRPr>
          </a:p>
        </p:txBody>
      </p:sp>
      <p:cxnSp>
        <p:nvCxnSpPr>
          <p:cNvPr id="31" name="직선 연결선 30">
            <a:extLst>
              <a:ext uri="{FF2B5EF4-FFF2-40B4-BE49-F238E27FC236}">
                <a16:creationId xmlns:a16="http://schemas.microsoft.com/office/drawing/2014/main" id="{2EDFABBE-8F8B-B2B7-FD40-77E9BDD6F354}"/>
              </a:ext>
            </a:extLst>
          </p:cNvPr>
          <p:cNvCxnSpPr>
            <a:cxnSpLocks/>
          </p:cNvCxnSpPr>
          <p:nvPr userDrawn="1"/>
        </p:nvCxnSpPr>
        <p:spPr>
          <a:xfrm>
            <a:off x="9368477" y="4209935"/>
            <a:ext cx="253022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2" name="슬라이드 번호 개체 틀 10">
            <a:extLst>
              <a:ext uri="{FF2B5EF4-FFF2-40B4-BE49-F238E27FC236}">
                <a16:creationId xmlns:a16="http://schemas.microsoft.com/office/drawing/2014/main" id="{F1C73E1D-C157-E936-9218-66F6B93BA7C2}"/>
              </a:ext>
            </a:extLst>
          </p:cNvPr>
          <p:cNvSpPr>
            <a:spLocks noGrp="1"/>
          </p:cNvSpPr>
          <p:nvPr>
            <p:ph type="sldNum" sz="quarter" idx="16"/>
          </p:nvPr>
        </p:nvSpPr>
        <p:spPr>
          <a:xfrm>
            <a:off x="10580953" y="6553292"/>
            <a:ext cx="1608062" cy="304708"/>
          </a:xfrm>
        </p:spPr>
        <p:txBody>
          <a:bodyPr/>
          <a:lstStyle/>
          <a:p>
            <a:fld id="{345AE9D9-586A-4B42-9E5B-AA8858C0625B}" type="slidenum">
              <a:rPr lang="ko-KR" altLang="en-US" smtClean="0"/>
              <a:pPr/>
              <a:t>‹#›</a:t>
            </a:fld>
            <a:endParaRPr lang="ko-KR" altLang="en-US" dirty="0"/>
          </a:p>
        </p:txBody>
      </p:sp>
    </p:spTree>
    <p:extLst>
      <p:ext uri="{BB962C8B-B14F-4D97-AF65-F5344CB8AC3E}">
        <p14:creationId xmlns:p14="http://schemas.microsoft.com/office/powerpoint/2010/main" val="2079574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B4BC617-44AB-4220-9909-FA1C0B3031D3}"/>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77CD71E1-625E-4D3D-8C25-CED893BB6B80}"/>
              </a:ext>
            </a:extLst>
          </p:cNvPr>
          <p:cNvSpPr>
            <a:spLocks noGrp="1"/>
          </p:cNvSpPr>
          <p:nvPr>
            <p:ph idx="1"/>
          </p:nvPr>
        </p:nvSpPr>
        <p:spPr/>
        <p:txBody>
          <a:bodyPr/>
          <a:lstStyle/>
          <a:p>
            <a:pPr lvl="0"/>
            <a:r>
              <a:rPr lang="ko-KR" altLang="en-US" dirty="0"/>
              <a:t>마스터 텍스트 스타일을 편집하려면 클릭</a:t>
            </a:r>
          </a:p>
          <a:p>
            <a:pPr lvl="1"/>
            <a:r>
              <a:rPr lang="ko-KR" altLang="en-US" dirty="0"/>
              <a:t>두 번째 수준</a:t>
            </a:r>
          </a:p>
          <a:p>
            <a:pPr lvl="2"/>
            <a:r>
              <a:rPr lang="ko-KR" altLang="en-US" dirty="0"/>
              <a:t>세 번째 수준</a:t>
            </a:r>
          </a:p>
          <a:p>
            <a:pPr lvl="3"/>
            <a:r>
              <a:rPr lang="ko-KR" altLang="en-US" dirty="0"/>
              <a:t>네 번째 수준</a:t>
            </a:r>
          </a:p>
          <a:p>
            <a:pPr lvl="4"/>
            <a:r>
              <a:rPr lang="ko-KR" altLang="en-US" dirty="0"/>
              <a:t>다섯 번째 수준</a:t>
            </a:r>
          </a:p>
        </p:txBody>
      </p:sp>
      <p:sp>
        <p:nvSpPr>
          <p:cNvPr id="6" name="날짜 개체 틀 5">
            <a:extLst>
              <a:ext uri="{FF2B5EF4-FFF2-40B4-BE49-F238E27FC236}">
                <a16:creationId xmlns:a16="http://schemas.microsoft.com/office/drawing/2014/main" id="{BBB329E8-D1A0-8826-878A-BB8C7BBAA73D}"/>
              </a:ext>
            </a:extLst>
          </p:cNvPr>
          <p:cNvSpPr>
            <a:spLocks noGrp="1"/>
          </p:cNvSpPr>
          <p:nvPr>
            <p:ph type="dt" sz="half" idx="14"/>
          </p:nvPr>
        </p:nvSpPr>
        <p:spPr/>
        <p:txBody>
          <a:bodyPr/>
          <a:lstStyle/>
          <a:p>
            <a:fld id="{5ABA038D-683B-473B-B76C-F185D904FCE7}" type="datetime1">
              <a:rPr lang="ko-KR" altLang="en-US" smtClean="0"/>
              <a:t>2025-08-31</a:t>
            </a:fld>
            <a:endParaRPr lang="ko-KR" altLang="en-US"/>
          </a:p>
        </p:txBody>
      </p:sp>
      <p:sp>
        <p:nvSpPr>
          <p:cNvPr id="10" name="바닥글 개체 틀 9">
            <a:extLst>
              <a:ext uri="{FF2B5EF4-FFF2-40B4-BE49-F238E27FC236}">
                <a16:creationId xmlns:a16="http://schemas.microsoft.com/office/drawing/2014/main" id="{239C2311-BF3E-0F8F-0234-7CF0967EB924}"/>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D7D24DBE-5511-5977-28DE-CBDE30588688}"/>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25" name="ProgramName">
            <a:extLst>
              <a:ext uri="{FF2B5EF4-FFF2-40B4-BE49-F238E27FC236}">
                <a16:creationId xmlns:a16="http://schemas.microsoft.com/office/drawing/2014/main" id="{50F35FD7-7AF4-8F76-E6E9-488325F2D7B1}"/>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2653900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제목 및 내용(이전, 다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B4BC617-44AB-4220-9909-FA1C0B3031D3}"/>
              </a:ext>
            </a:extLst>
          </p:cNvPr>
          <p:cNvSpPr>
            <a:spLocks noGrp="1"/>
          </p:cNvSpPr>
          <p:nvPr>
            <p:ph type="title"/>
          </p:nvPr>
        </p:nvSpPr>
        <p:spPr/>
        <p:txBody>
          <a:bodyPr/>
          <a:lstStyle/>
          <a:p>
            <a:r>
              <a:rPr lang="ko-KR" altLang="en-US" dirty="0"/>
              <a:t>마스터 제목 스타일 편집</a:t>
            </a:r>
          </a:p>
        </p:txBody>
      </p:sp>
      <p:sp>
        <p:nvSpPr>
          <p:cNvPr id="3" name="내용 개체 틀 2">
            <a:extLst>
              <a:ext uri="{FF2B5EF4-FFF2-40B4-BE49-F238E27FC236}">
                <a16:creationId xmlns:a16="http://schemas.microsoft.com/office/drawing/2014/main" id="{77CD71E1-625E-4D3D-8C25-CED893BB6B80}"/>
              </a:ext>
            </a:extLst>
          </p:cNvPr>
          <p:cNvSpPr>
            <a:spLocks noGrp="1"/>
          </p:cNvSpPr>
          <p:nvPr>
            <p:ph idx="1"/>
          </p:nvPr>
        </p:nvSpPr>
        <p:spPr/>
        <p:txBody>
          <a:bodyPr/>
          <a:lstStyle/>
          <a:p>
            <a:pPr lvl="0"/>
            <a:r>
              <a:rPr lang="ko-KR" altLang="en-US" dirty="0"/>
              <a:t>마스터 텍스트 스타일을 편집하려면 클릭</a:t>
            </a:r>
          </a:p>
          <a:p>
            <a:pPr lvl="1"/>
            <a:r>
              <a:rPr lang="ko-KR" altLang="en-US" dirty="0"/>
              <a:t>두 번째 수준</a:t>
            </a:r>
          </a:p>
          <a:p>
            <a:pPr lvl="2"/>
            <a:r>
              <a:rPr lang="ko-KR" altLang="en-US" dirty="0"/>
              <a:t>세 번째 수준</a:t>
            </a:r>
          </a:p>
          <a:p>
            <a:pPr lvl="3"/>
            <a:r>
              <a:rPr lang="ko-KR" altLang="en-US" dirty="0"/>
              <a:t>네 번째 수준</a:t>
            </a:r>
          </a:p>
          <a:p>
            <a:pPr lvl="4"/>
            <a:r>
              <a:rPr lang="ko-KR" altLang="en-US" dirty="0"/>
              <a:t>다섯 번째 수준</a:t>
            </a:r>
          </a:p>
        </p:txBody>
      </p:sp>
      <p:sp>
        <p:nvSpPr>
          <p:cNvPr id="6" name="날짜 개체 틀 5">
            <a:extLst>
              <a:ext uri="{FF2B5EF4-FFF2-40B4-BE49-F238E27FC236}">
                <a16:creationId xmlns:a16="http://schemas.microsoft.com/office/drawing/2014/main" id="{BBB329E8-D1A0-8826-878A-BB8C7BBAA73D}"/>
              </a:ext>
            </a:extLst>
          </p:cNvPr>
          <p:cNvSpPr>
            <a:spLocks noGrp="1"/>
          </p:cNvSpPr>
          <p:nvPr>
            <p:ph type="dt" sz="half" idx="14"/>
          </p:nvPr>
        </p:nvSpPr>
        <p:spPr/>
        <p:txBody>
          <a:bodyPr/>
          <a:lstStyle/>
          <a:p>
            <a:fld id="{5ABA038D-683B-473B-B76C-F185D904FCE7}" type="datetime1">
              <a:rPr lang="ko-KR" altLang="en-US" smtClean="0"/>
              <a:t>2025-08-31</a:t>
            </a:fld>
            <a:endParaRPr lang="ko-KR" altLang="en-US"/>
          </a:p>
        </p:txBody>
      </p:sp>
      <p:sp>
        <p:nvSpPr>
          <p:cNvPr id="10" name="바닥글 개체 틀 9">
            <a:extLst>
              <a:ext uri="{FF2B5EF4-FFF2-40B4-BE49-F238E27FC236}">
                <a16:creationId xmlns:a16="http://schemas.microsoft.com/office/drawing/2014/main" id="{239C2311-BF3E-0F8F-0234-7CF0967EB924}"/>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D7D24DBE-5511-5977-28DE-CBDE30588688}"/>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25" name="ProgramName">
            <a:extLst>
              <a:ext uri="{FF2B5EF4-FFF2-40B4-BE49-F238E27FC236}">
                <a16:creationId xmlns:a16="http://schemas.microsoft.com/office/drawing/2014/main" id="{50F35FD7-7AF4-8F76-E6E9-488325F2D7B1}"/>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
        <p:nvSpPr>
          <p:cNvPr id="8" name="Prev">
            <a:hlinkClick r:id="" action="ppaction://hlinkshowjump?jump=previousslide"/>
            <a:extLst>
              <a:ext uri="{FF2B5EF4-FFF2-40B4-BE49-F238E27FC236}">
                <a16:creationId xmlns:a16="http://schemas.microsoft.com/office/drawing/2014/main" id="{7639C297-B9D6-7153-9697-B6842798E1F4}"/>
              </a:ext>
            </a:extLst>
          </p:cNvPr>
          <p:cNvSpPr/>
          <p:nvPr userDrawn="1"/>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이전</a:t>
            </a:r>
          </a:p>
        </p:txBody>
      </p:sp>
      <p:sp>
        <p:nvSpPr>
          <p:cNvPr id="9" name="Next">
            <a:hlinkClick r:id="" action="ppaction://hlinkshowjump?jump=nextslide"/>
            <a:extLst>
              <a:ext uri="{FF2B5EF4-FFF2-40B4-BE49-F238E27FC236}">
                <a16:creationId xmlns:a16="http://schemas.microsoft.com/office/drawing/2014/main" id="{A8803A87-1C5F-9946-C1AA-315AA27D497A}"/>
              </a:ext>
            </a:extLst>
          </p:cNvPr>
          <p:cNvSpPr/>
          <p:nvPr userDrawn="1"/>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다음</a:t>
            </a:r>
          </a:p>
        </p:txBody>
      </p:sp>
      <p:grpSp>
        <p:nvGrpSpPr>
          <p:cNvPr id="15" name="이전/다음 단추 모음" hidden="1">
            <a:extLst>
              <a:ext uri="{FF2B5EF4-FFF2-40B4-BE49-F238E27FC236}">
                <a16:creationId xmlns:a16="http://schemas.microsoft.com/office/drawing/2014/main" id="{4A89089C-386E-C0D8-3AF4-6D74BBDF1B80}"/>
              </a:ext>
            </a:extLst>
          </p:cNvPr>
          <p:cNvGrpSpPr/>
          <p:nvPr userDrawn="1"/>
        </p:nvGrpSpPr>
        <p:grpSpPr>
          <a:xfrm>
            <a:off x="8338849" y="3030860"/>
            <a:ext cx="3132499" cy="3023858"/>
            <a:chOff x="8082602" y="1595429"/>
            <a:chExt cx="3132499" cy="3023858"/>
          </a:xfrm>
        </p:grpSpPr>
        <p:sp>
          <p:nvSpPr>
            <p:cNvPr id="7" name="직사각형 6">
              <a:extLst>
                <a:ext uri="{FF2B5EF4-FFF2-40B4-BE49-F238E27FC236}">
                  <a16:creationId xmlns:a16="http://schemas.microsoft.com/office/drawing/2014/main" id="{09928571-3CAC-0793-7A38-0B2FB6125BEB}"/>
                </a:ext>
              </a:extLst>
            </p:cNvPr>
            <p:cNvSpPr/>
            <p:nvPr userDrawn="1"/>
          </p:nvSpPr>
          <p:spPr>
            <a:xfrm>
              <a:off x="8082602" y="1595429"/>
              <a:ext cx="3132499" cy="3023858"/>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ko-KR" altLang="en-US" dirty="0">
                  <a:solidFill>
                    <a:schemeClr val="tx1"/>
                  </a:solidFill>
                  <a:latin typeface="나눔바른고딕" panose="020B0603020101020101" pitchFamily="50" charset="-127"/>
                  <a:ea typeface="나눔바른고딕" panose="020B0603020101020101" pitchFamily="50" charset="-127"/>
                </a:rPr>
                <a:t>이전</a:t>
              </a:r>
              <a:r>
                <a:rPr lang="en-US" altLang="ko-KR" dirty="0">
                  <a:solidFill>
                    <a:schemeClr val="tx1"/>
                  </a:solidFill>
                  <a:latin typeface="나눔바른고딕" panose="020B0603020101020101" pitchFamily="50" charset="-127"/>
                  <a:ea typeface="나눔바른고딕" panose="020B0603020101020101" pitchFamily="50" charset="-127"/>
                </a:rPr>
                <a:t>/</a:t>
              </a:r>
              <a:r>
                <a:rPr lang="ko-KR" altLang="en-US" dirty="0">
                  <a:solidFill>
                    <a:schemeClr val="tx1"/>
                  </a:solidFill>
                  <a:latin typeface="나눔바른고딕" panose="020B0603020101020101" pitchFamily="50" charset="-127"/>
                  <a:ea typeface="나눔바른고딕" panose="020B0603020101020101" pitchFamily="50" charset="-127"/>
                </a:rPr>
                <a:t>다음 단추 모음</a:t>
              </a:r>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endParaRPr lang="en-US" altLang="ko-KR" dirty="0">
                <a:solidFill>
                  <a:schemeClr val="tx1"/>
                </a:solidFill>
                <a:latin typeface="나눔바른고딕" panose="020B0603020101020101" pitchFamily="50" charset="-127"/>
                <a:ea typeface="나눔바른고딕" panose="020B0603020101020101" pitchFamily="50" charset="-127"/>
              </a:endParaRPr>
            </a:p>
            <a:p>
              <a:pPr algn="l"/>
              <a:r>
                <a:rPr lang="ko-KR" altLang="en-US" sz="1200" dirty="0">
                  <a:solidFill>
                    <a:schemeClr val="tx1"/>
                  </a:solidFill>
                  <a:latin typeface="나눔바른고딕" panose="020B0603020101020101" pitchFamily="50" charset="-127"/>
                  <a:ea typeface="나눔바른고딕" panose="020B0603020101020101" pitchFamily="50" charset="-127"/>
                </a:rPr>
                <a:t>마침의 하이퍼링크는 </a:t>
              </a:r>
              <a:r>
                <a:rPr lang="en-US" altLang="ko-KR" sz="1200" dirty="0">
                  <a:solidFill>
                    <a:schemeClr val="tx1"/>
                  </a:solidFill>
                  <a:latin typeface="나눔바른고딕" panose="020B0603020101020101" pitchFamily="50" charset="-127"/>
                  <a:ea typeface="나눔바른고딕" panose="020B0603020101020101" pitchFamily="50" charset="-127"/>
                </a:rPr>
                <a:t>‘</a:t>
              </a:r>
              <a:r>
                <a:rPr lang="ko-KR" altLang="en-US" sz="1200" dirty="0">
                  <a:solidFill>
                    <a:schemeClr val="tx1"/>
                  </a:solidFill>
                  <a:latin typeface="나눔바른고딕" panose="020B0603020101020101" pitchFamily="50" charset="-127"/>
                  <a:ea typeface="나눔바른고딕" panose="020B0603020101020101" pitchFamily="50" charset="-127"/>
                </a:rPr>
                <a:t>다음</a:t>
              </a:r>
              <a:r>
                <a:rPr lang="en-US" altLang="ko-KR" sz="1200" dirty="0">
                  <a:solidFill>
                    <a:schemeClr val="tx1"/>
                  </a:solidFill>
                  <a:latin typeface="나눔바른고딕" panose="020B0603020101020101" pitchFamily="50" charset="-127"/>
                  <a:ea typeface="나눔바른고딕" panose="020B0603020101020101" pitchFamily="50" charset="-127"/>
                </a:rPr>
                <a:t>＇</a:t>
              </a:r>
              <a:r>
                <a:rPr lang="ko-KR" altLang="en-US" sz="1200" dirty="0">
                  <a:solidFill>
                    <a:schemeClr val="tx1"/>
                  </a:solidFill>
                  <a:latin typeface="나눔바른고딕" panose="020B0603020101020101" pitchFamily="50" charset="-127"/>
                  <a:ea typeface="나눔바른고딕" panose="020B0603020101020101" pitchFamily="50" charset="-127"/>
                </a:rPr>
                <a:t>으로 되어 있으나 개발자의 필요에 따라 변경하여 사용하시기 바랍니다</a:t>
              </a:r>
              <a:r>
                <a:rPr lang="en-US" altLang="ko-KR" sz="1200" dirty="0">
                  <a:solidFill>
                    <a:schemeClr val="tx1"/>
                  </a:solidFill>
                  <a:latin typeface="나눔바른고딕" panose="020B0603020101020101" pitchFamily="50" charset="-127"/>
                  <a:ea typeface="나눔바른고딕" panose="020B0603020101020101" pitchFamily="50" charset="-127"/>
                </a:rPr>
                <a:t>.</a:t>
              </a:r>
              <a:endParaRPr lang="ko-KR" altLang="en-US" sz="1200" dirty="0">
                <a:solidFill>
                  <a:schemeClr val="tx1"/>
                </a:solidFill>
                <a:latin typeface="나눔바른고딕" panose="020B0603020101020101" pitchFamily="50" charset="-127"/>
                <a:ea typeface="나눔바른고딕" panose="020B0603020101020101" pitchFamily="50" charset="-127"/>
              </a:endParaRPr>
            </a:p>
          </p:txBody>
        </p:sp>
        <p:sp>
          <p:nvSpPr>
            <p:cNvPr id="12" name="Prev_NotActivated">
              <a:extLst>
                <a:ext uri="{FF2B5EF4-FFF2-40B4-BE49-F238E27FC236}">
                  <a16:creationId xmlns:a16="http://schemas.microsoft.com/office/drawing/2014/main" id="{288682A1-71E0-F90C-B8AE-2D27878ABFE6}"/>
                </a:ext>
              </a:extLst>
            </p:cNvPr>
            <p:cNvSpPr/>
            <p:nvPr userDrawn="1"/>
          </p:nvSpPr>
          <p:spPr>
            <a:xfrm>
              <a:off x="8153400" y="1975946"/>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
          <p:nvSpPr>
            <p:cNvPr id="14" name="직사각형 13">
              <a:extLst>
                <a:ext uri="{FF2B5EF4-FFF2-40B4-BE49-F238E27FC236}">
                  <a16:creationId xmlns:a16="http://schemas.microsoft.com/office/drawing/2014/main" id="{8A07F821-B740-DD58-4D73-112822A43EE8}"/>
                </a:ext>
              </a:extLst>
            </p:cNvPr>
            <p:cNvSpPr/>
            <p:nvPr userDrawn="1"/>
          </p:nvSpPr>
          <p:spPr>
            <a:xfrm>
              <a:off x="9632887" y="1975946"/>
              <a:ext cx="1484768" cy="36180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err="1">
                  <a:solidFill>
                    <a:schemeClr val="tx1"/>
                  </a:solidFill>
                  <a:latin typeface="나눔바른고딕" panose="020B0603020101020101" pitchFamily="50" charset="-127"/>
                  <a:ea typeface="나눔바른고딕" panose="020B0603020101020101" pitchFamily="50" charset="-127"/>
                </a:rPr>
                <a:t>Prev_NotActivated</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16" name="Prev">
              <a:hlinkClick r:id="" action="ppaction://hlinkshowjump?jump=previousslide"/>
              <a:extLst>
                <a:ext uri="{FF2B5EF4-FFF2-40B4-BE49-F238E27FC236}">
                  <a16:creationId xmlns:a16="http://schemas.microsoft.com/office/drawing/2014/main" id="{6C5234AE-7208-4C66-7503-EF9905D3EBEF}"/>
                </a:ext>
              </a:extLst>
            </p:cNvPr>
            <p:cNvSpPr/>
            <p:nvPr userDrawn="1"/>
          </p:nvSpPr>
          <p:spPr>
            <a:xfrm>
              <a:off x="8153400" y="2381693"/>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이전</a:t>
              </a:r>
            </a:p>
          </p:txBody>
        </p:sp>
        <p:sp>
          <p:nvSpPr>
            <p:cNvPr id="17" name="직사각형 16">
              <a:extLst>
                <a:ext uri="{FF2B5EF4-FFF2-40B4-BE49-F238E27FC236}">
                  <a16:creationId xmlns:a16="http://schemas.microsoft.com/office/drawing/2014/main" id="{F342524F-E036-AF03-5CDF-EB96254D2F46}"/>
                </a:ext>
              </a:extLst>
            </p:cNvPr>
            <p:cNvSpPr/>
            <p:nvPr userDrawn="1"/>
          </p:nvSpPr>
          <p:spPr>
            <a:xfrm>
              <a:off x="9632887" y="2381693"/>
              <a:ext cx="1484768" cy="36180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800" dirty="0" err="1">
                  <a:solidFill>
                    <a:schemeClr val="tx1"/>
                  </a:solidFill>
                  <a:latin typeface="나눔바른고딕" panose="020B0603020101020101" pitchFamily="50" charset="-127"/>
                  <a:ea typeface="나눔바른고딕" panose="020B0603020101020101" pitchFamily="50" charset="-127"/>
                </a:rPr>
                <a:t>Prev</a:t>
              </a:r>
              <a:endParaRPr lang="ko-KR" altLang="en-US" sz="1800" dirty="0">
                <a:solidFill>
                  <a:schemeClr val="tx1"/>
                </a:solidFill>
                <a:latin typeface="나눔바른고딕" panose="020B0603020101020101" pitchFamily="50" charset="-127"/>
                <a:ea typeface="나눔바른고딕" panose="020B0603020101020101" pitchFamily="50" charset="-127"/>
              </a:endParaRPr>
            </a:p>
          </p:txBody>
        </p:sp>
        <p:sp>
          <p:nvSpPr>
            <p:cNvPr id="18" name="Next">
              <a:hlinkClick r:id="" action="ppaction://hlinkshowjump?jump=nextslide"/>
              <a:extLst>
                <a:ext uri="{FF2B5EF4-FFF2-40B4-BE49-F238E27FC236}">
                  <a16:creationId xmlns:a16="http://schemas.microsoft.com/office/drawing/2014/main" id="{13C8D5B6-A42F-2B97-8877-67BEC3E5F00F}"/>
                </a:ext>
              </a:extLst>
            </p:cNvPr>
            <p:cNvSpPr/>
            <p:nvPr userDrawn="1"/>
          </p:nvSpPr>
          <p:spPr>
            <a:xfrm>
              <a:off x="8153400" y="2805546"/>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다음</a:t>
              </a:r>
            </a:p>
          </p:txBody>
        </p:sp>
        <p:sp>
          <p:nvSpPr>
            <p:cNvPr id="19" name="직사각형 18">
              <a:extLst>
                <a:ext uri="{FF2B5EF4-FFF2-40B4-BE49-F238E27FC236}">
                  <a16:creationId xmlns:a16="http://schemas.microsoft.com/office/drawing/2014/main" id="{EEC4A180-FEDE-6A3F-4CC3-F61CB317BDA5}"/>
                </a:ext>
              </a:extLst>
            </p:cNvPr>
            <p:cNvSpPr/>
            <p:nvPr userDrawn="1"/>
          </p:nvSpPr>
          <p:spPr>
            <a:xfrm>
              <a:off x="9632887" y="2805840"/>
              <a:ext cx="1484768" cy="36180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800" dirty="0">
                  <a:solidFill>
                    <a:schemeClr val="tx1"/>
                  </a:solidFill>
                  <a:latin typeface="나눔바른고딕" panose="020B0603020101020101" pitchFamily="50" charset="-127"/>
                  <a:ea typeface="나눔바른고딕" panose="020B0603020101020101" pitchFamily="50" charset="-127"/>
                </a:rPr>
                <a:t>Next</a:t>
              </a:r>
              <a:endParaRPr lang="ko-KR" altLang="en-US" sz="1800" dirty="0">
                <a:solidFill>
                  <a:schemeClr val="tx1"/>
                </a:solidFill>
                <a:latin typeface="나눔바른고딕" panose="020B0603020101020101" pitchFamily="50" charset="-127"/>
                <a:ea typeface="나눔바른고딕" panose="020B0603020101020101" pitchFamily="50" charset="-127"/>
              </a:endParaRPr>
            </a:p>
          </p:txBody>
        </p:sp>
        <p:sp>
          <p:nvSpPr>
            <p:cNvPr id="20" name="Finish">
              <a:hlinkClick r:id="" action="ppaction://hlinkshowjump?jump=nextslide"/>
              <a:extLst>
                <a:ext uri="{FF2B5EF4-FFF2-40B4-BE49-F238E27FC236}">
                  <a16:creationId xmlns:a16="http://schemas.microsoft.com/office/drawing/2014/main" id="{854A7FA8-F4E3-4DB3-447E-6C6675D1B2F2}"/>
                </a:ext>
              </a:extLst>
            </p:cNvPr>
            <p:cNvSpPr/>
            <p:nvPr userDrawn="1"/>
          </p:nvSpPr>
          <p:spPr>
            <a:xfrm>
              <a:off x="8153400" y="322939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마침</a:t>
              </a:r>
            </a:p>
          </p:txBody>
        </p:sp>
        <p:sp>
          <p:nvSpPr>
            <p:cNvPr id="23" name="직사각형 22">
              <a:extLst>
                <a:ext uri="{FF2B5EF4-FFF2-40B4-BE49-F238E27FC236}">
                  <a16:creationId xmlns:a16="http://schemas.microsoft.com/office/drawing/2014/main" id="{D713A7A9-50E3-989E-8E9D-AD000283A73C}"/>
                </a:ext>
              </a:extLst>
            </p:cNvPr>
            <p:cNvSpPr/>
            <p:nvPr userDrawn="1"/>
          </p:nvSpPr>
          <p:spPr>
            <a:xfrm>
              <a:off x="9632887" y="3229399"/>
              <a:ext cx="1484768" cy="36180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800" dirty="0">
                  <a:solidFill>
                    <a:schemeClr val="tx1"/>
                  </a:solidFill>
                  <a:latin typeface="나눔바른고딕" panose="020B0603020101020101" pitchFamily="50" charset="-127"/>
                  <a:ea typeface="나눔바른고딕" panose="020B0603020101020101" pitchFamily="50" charset="-127"/>
                </a:rPr>
                <a:t>Finish</a:t>
              </a:r>
              <a:endParaRPr lang="ko-KR" altLang="en-US" sz="1800" dirty="0">
                <a:solidFill>
                  <a:schemeClr val="tx1"/>
                </a:solidFill>
                <a:latin typeface="나눔바른고딕" panose="020B0603020101020101" pitchFamily="50" charset="-127"/>
                <a:ea typeface="나눔바른고딕" panose="020B0603020101020101" pitchFamily="50" charset="-127"/>
              </a:endParaRPr>
            </a:p>
          </p:txBody>
        </p:sp>
      </p:grpSp>
    </p:spTree>
    <p:extLst>
      <p:ext uri="{BB962C8B-B14F-4D97-AF65-F5344CB8AC3E}">
        <p14:creationId xmlns:p14="http://schemas.microsoft.com/office/powerpoint/2010/main" val="1955146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단순 내용 정리(20pt)">
    <p:bg>
      <p:bgPr>
        <a:solidFill>
          <a:schemeClr val="bg1"/>
        </a:solidFill>
        <a:effectLst/>
      </p:bgPr>
    </p:bg>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32B7B52B-0502-4501-9CE7-7963F7EF8D7F}"/>
              </a:ext>
            </a:extLst>
          </p:cNvPr>
          <p:cNvSpPr/>
          <p:nvPr userDrawn="1"/>
        </p:nvSpPr>
        <p:spPr>
          <a:xfrm>
            <a:off x="312428" y="0"/>
            <a:ext cx="11879572"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7" name="내용 개체 틀 6">
            <a:extLst>
              <a:ext uri="{FF2B5EF4-FFF2-40B4-BE49-F238E27FC236}">
                <a16:creationId xmlns:a16="http://schemas.microsoft.com/office/drawing/2014/main" id="{3ECBA215-2BFB-4233-9DF3-082E2C7E6D35}"/>
              </a:ext>
            </a:extLst>
          </p:cNvPr>
          <p:cNvSpPr>
            <a:spLocks noGrp="1"/>
          </p:cNvSpPr>
          <p:nvPr>
            <p:ph sz="quarter" idx="13"/>
          </p:nvPr>
        </p:nvSpPr>
        <p:spPr>
          <a:xfrm>
            <a:off x="312426" y="11516"/>
            <a:ext cx="11879574" cy="6846484"/>
          </a:xfrm>
        </p:spPr>
        <p:txBody>
          <a:bodyPr>
            <a:normAutofit/>
          </a:bodyPr>
          <a:lstStyle>
            <a:lvl1pPr>
              <a:defRPr sz="2000"/>
            </a:lvl1pPr>
            <a:lvl2pPr>
              <a:defRPr sz="2000"/>
            </a:lvl2pPr>
            <a:lvl3pPr>
              <a:defRPr sz="2000"/>
            </a:lvl3pPr>
            <a:lvl4pPr>
              <a:defRPr sz="2000"/>
            </a:lvl4pPr>
            <a:lvl5pPr>
              <a:defRPr sz="2000"/>
            </a:lvl5pPr>
          </a:lstStyle>
          <a:p>
            <a:pPr lvl="0"/>
            <a:r>
              <a:rPr lang="ko-KR" altLang="en-US" dirty="0"/>
              <a:t>마스터 텍스트 스타일을 편집하려면 클릭</a:t>
            </a:r>
          </a:p>
          <a:p>
            <a:pPr lvl="1"/>
            <a:r>
              <a:rPr lang="ko-KR" altLang="en-US" dirty="0"/>
              <a:t>두 번째 수준</a:t>
            </a:r>
          </a:p>
          <a:p>
            <a:pPr lvl="2"/>
            <a:r>
              <a:rPr lang="ko-KR" altLang="en-US" dirty="0"/>
              <a:t>세 번째 수준</a:t>
            </a:r>
          </a:p>
          <a:p>
            <a:pPr lvl="3"/>
            <a:r>
              <a:rPr lang="ko-KR" altLang="en-US" dirty="0"/>
              <a:t>네 번째 수준</a:t>
            </a:r>
          </a:p>
          <a:p>
            <a:pPr lvl="4"/>
            <a:r>
              <a:rPr lang="ko-KR" altLang="en-US" dirty="0"/>
              <a:t>다섯 번째 수준</a:t>
            </a:r>
          </a:p>
        </p:txBody>
      </p:sp>
      <p:sp>
        <p:nvSpPr>
          <p:cNvPr id="5" name="날짜 개체 틀 4">
            <a:extLst>
              <a:ext uri="{FF2B5EF4-FFF2-40B4-BE49-F238E27FC236}">
                <a16:creationId xmlns:a16="http://schemas.microsoft.com/office/drawing/2014/main" id="{F7BFFAD4-3234-922D-C7B9-AE9E6999924C}"/>
              </a:ext>
            </a:extLst>
          </p:cNvPr>
          <p:cNvSpPr>
            <a:spLocks noGrp="1"/>
          </p:cNvSpPr>
          <p:nvPr>
            <p:ph type="dt" sz="half" idx="15"/>
          </p:nvPr>
        </p:nvSpPr>
        <p:spPr/>
        <p:txBody>
          <a:bodyPr/>
          <a:lstStyle/>
          <a:p>
            <a:fld id="{224E81BF-A915-4D16-A8E6-CDF81C7BEC6C}" type="datetime1">
              <a:rPr lang="ko-KR" altLang="en-US" smtClean="0"/>
              <a:t>2025-08-31</a:t>
            </a:fld>
            <a:endParaRPr lang="ko-KR" altLang="en-US"/>
          </a:p>
        </p:txBody>
      </p:sp>
      <p:sp>
        <p:nvSpPr>
          <p:cNvPr id="6" name="바닥글 개체 틀 5">
            <a:extLst>
              <a:ext uri="{FF2B5EF4-FFF2-40B4-BE49-F238E27FC236}">
                <a16:creationId xmlns:a16="http://schemas.microsoft.com/office/drawing/2014/main" id="{F77FA438-37E8-D50F-13E4-58C9A62EBEE2}"/>
              </a:ext>
            </a:extLst>
          </p:cNvPr>
          <p:cNvSpPr>
            <a:spLocks noGrp="1"/>
          </p:cNvSpPr>
          <p:nvPr>
            <p:ph type="ftr" sz="quarter" idx="16"/>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3AD2A711-69AE-4970-1977-CFB0B9F06D24}"/>
              </a:ext>
            </a:extLst>
          </p:cNvPr>
          <p:cNvSpPr>
            <a:spLocks noGrp="1"/>
          </p:cNvSpPr>
          <p:nvPr>
            <p:ph type="sldNum" sz="quarter" idx="17"/>
          </p:nvPr>
        </p:nvSpPr>
        <p:spPr/>
        <p:txBody>
          <a:bodyPr/>
          <a:lstStyle/>
          <a:p>
            <a:fld id="{345AE9D9-586A-4B42-9E5B-AA8858C0625B}" type="slidenum">
              <a:rPr lang="ko-KR" altLang="en-US" smtClean="0"/>
              <a:pPr/>
              <a:t>‹#›</a:t>
            </a:fld>
            <a:endParaRPr lang="ko-KR" altLang="en-US" dirty="0"/>
          </a:p>
        </p:txBody>
      </p:sp>
      <p:sp>
        <p:nvSpPr>
          <p:cNvPr id="8" name="ProgramName">
            <a:extLst>
              <a:ext uri="{FF2B5EF4-FFF2-40B4-BE49-F238E27FC236}">
                <a16:creationId xmlns:a16="http://schemas.microsoft.com/office/drawing/2014/main" id="{8CB5B014-50E3-7F7A-7E07-1767169141E5}"/>
              </a:ext>
            </a:extLst>
          </p:cNvPr>
          <p:cNvSpPr>
            <a:spLocks noGrp="1"/>
          </p:cNvSpPr>
          <p:nvPr>
            <p:ph type="body" sz="quarter" idx="18"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710891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단순 내용 정리(빈 화면)">
    <p:bg>
      <p:bgPr>
        <a:solidFill>
          <a:schemeClr val="bg1"/>
        </a:solidFill>
        <a:effectLst/>
      </p:bgPr>
    </p:bg>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32B7B52B-0502-4501-9CE7-7963F7EF8D7F}"/>
              </a:ext>
            </a:extLst>
          </p:cNvPr>
          <p:cNvSpPr/>
          <p:nvPr userDrawn="1"/>
        </p:nvSpPr>
        <p:spPr>
          <a:xfrm>
            <a:off x="312428" y="0"/>
            <a:ext cx="11879572" cy="685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11" name="날짜 개체 틀 10">
            <a:extLst>
              <a:ext uri="{FF2B5EF4-FFF2-40B4-BE49-F238E27FC236}">
                <a16:creationId xmlns:a16="http://schemas.microsoft.com/office/drawing/2014/main" id="{141556E2-1287-DF32-7E6E-B20A7B6B8E0C}"/>
              </a:ext>
            </a:extLst>
          </p:cNvPr>
          <p:cNvSpPr>
            <a:spLocks noGrp="1"/>
          </p:cNvSpPr>
          <p:nvPr>
            <p:ph type="dt" sz="half" idx="14"/>
          </p:nvPr>
        </p:nvSpPr>
        <p:spPr/>
        <p:txBody>
          <a:bodyPr/>
          <a:lstStyle/>
          <a:p>
            <a:fld id="{3B289DA6-D7CA-4E13-A3A5-61A840795049}" type="datetime1">
              <a:rPr lang="ko-KR" altLang="en-US" smtClean="0"/>
              <a:t>2025-08-31</a:t>
            </a:fld>
            <a:endParaRPr lang="ko-KR" altLang="en-US"/>
          </a:p>
        </p:txBody>
      </p:sp>
      <p:sp>
        <p:nvSpPr>
          <p:cNvPr id="12" name="바닥글 개체 틀 11">
            <a:extLst>
              <a:ext uri="{FF2B5EF4-FFF2-40B4-BE49-F238E27FC236}">
                <a16:creationId xmlns:a16="http://schemas.microsoft.com/office/drawing/2014/main" id="{0226E781-1343-9E90-D118-712053C6F7B5}"/>
              </a:ext>
            </a:extLst>
          </p:cNvPr>
          <p:cNvSpPr>
            <a:spLocks noGrp="1"/>
          </p:cNvSpPr>
          <p:nvPr>
            <p:ph type="ftr" sz="quarter" idx="15"/>
          </p:nvPr>
        </p:nvSpPr>
        <p:spPr/>
        <p:txBody>
          <a:bodyPr/>
          <a:lstStyle/>
          <a:p>
            <a:r>
              <a:rPr lang="ko-KR" altLang="en-US"/>
              <a:t>바닥글</a:t>
            </a:r>
            <a:endParaRPr lang="ko-KR" altLang="en-US" dirty="0"/>
          </a:p>
        </p:txBody>
      </p:sp>
      <p:sp>
        <p:nvSpPr>
          <p:cNvPr id="13" name="슬라이드 번호 개체 틀 12">
            <a:extLst>
              <a:ext uri="{FF2B5EF4-FFF2-40B4-BE49-F238E27FC236}">
                <a16:creationId xmlns:a16="http://schemas.microsoft.com/office/drawing/2014/main" id="{61614A64-FA19-D25B-8CB4-EDE52DA6B938}"/>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7" name="ProgramName">
            <a:extLst>
              <a:ext uri="{FF2B5EF4-FFF2-40B4-BE49-F238E27FC236}">
                <a16:creationId xmlns:a16="http://schemas.microsoft.com/office/drawing/2014/main" id="{0FBD5C13-BD65-2CC7-6012-304A865D7837}"/>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437165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584AE73-31CA-4E36-BA09-B612EC73CFC7}"/>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522BA2D0-5117-455E-ABBB-F638E1EA51D0}"/>
              </a:ext>
            </a:extLst>
          </p:cNvPr>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dirty="0"/>
              <a:t>마스터 텍스트 스타일을 편집하려면 클릭</a:t>
            </a:r>
          </a:p>
        </p:txBody>
      </p:sp>
      <p:sp>
        <p:nvSpPr>
          <p:cNvPr id="6" name="날짜 개체 틀 5">
            <a:extLst>
              <a:ext uri="{FF2B5EF4-FFF2-40B4-BE49-F238E27FC236}">
                <a16:creationId xmlns:a16="http://schemas.microsoft.com/office/drawing/2014/main" id="{EF08B9C8-40A7-6F64-E435-4579AB6EC2C0}"/>
              </a:ext>
            </a:extLst>
          </p:cNvPr>
          <p:cNvSpPr>
            <a:spLocks noGrp="1"/>
          </p:cNvSpPr>
          <p:nvPr>
            <p:ph type="dt" sz="half" idx="14"/>
          </p:nvPr>
        </p:nvSpPr>
        <p:spPr/>
        <p:txBody>
          <a:bodyPr/>
          <a:lstStyle/>
          <a:p>
            <a:fld id="{4795C30F-4B2F-478B-A99F-4E47449D8D43}" type="datetime1">
              <a:rPr lang="ko-KR" altLang="en-US" smtClean="0"/>
              <a:t>2025-08-31</a:t>
            </a:fld>
            <a:endParaRPr lang="ko-KR" altLang="en-US"/>
          </a:p>
        </p:txBody>
      </p:sp>
      <p:sp>
        <p:nvSpPr>
          <p:cNvPr id="10" name="바닥글 개체 틀 9">
            <a:extLst>
              <a:ext uri="{FF2B5EF4-FFF2-40B4-BE49-F238E27FC236}">
                <a16:creationId xmlns:a16="http://schemas.microsoft.com/office/drawing/2014/main" id="{1A24B344-F1AB-7A4B-EDCC-F24F0E013DFC}"/>
              </a:ext>
            </a:extLst>
          </p:cNvPr>
          <p:cNvSpPr>
            <a:spLocks noGrp="1"/>
          </p:cNvSpPr>
          <p:nvPr>
            <p:ph type="ftr" sz="quarter" idx="15"/>
          </p:nvPr>
        </p:nvSpPr>
        <p:spPr/>
        <p:txBody>
          <a:bodyPr/>
          <a:lstStyle/>
          <a:p>
            <a:r>
              <a:rPr lang="ko-KR" altLang="en-US"/>
              <a:t>바닥글</a:t>
            </a:r>
            <a:endParaRPr lang="ko-KR" altLang="en-US" dirty="0"/>
          </a:p>
        </p:txBody>
      </p:sp>
      <p:sp>
        <p:nvSpPr>
          <p:cNvPr id="11" name="슬라이드 번호 개체 틀 10">
            <a:extLst>
              <a:ext uri="{FF2B5EF4-FFF2-40B4-BE49-F238E27FC236}">
                <a16:creationId xmlns:a16="http://schemas.microsoft.com/office/drawing/2014/main" id="{0BEF74BA-42F6-FE5A-46EB-AFF4A355AB49}"/>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9" name="ProgramName">
            <a:extLst>
              <a:ext uri="{FF2B5EF4-FFF2-40B4-BE49-F238E27FC236}">
                <a16:creationId xmlns:a16="http://schemas.microsoft.com/office/drawing/2014/main" id="{F70B3098-E1E8-C705-4976-B8C631C11D56}"/>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4156708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809DA1E-B916-46BE-B50B-C837D24219D8}"/>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0BFE6948-CC6C-498C-A5C8-116C96A41926}"/>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3696FF16-351D-4897-9948-CEF7871361C6}"/>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5AA15A81-16CA-0D19-BD88-27D52280C799}"/>
              </a:ext>
            </a:extLst>
          </p:cNvPr>
          <p:cNvSpPr>
            <a:spLocks noGrp="1"/>
          </p:cNvSpPr>
          <p:nvPr>
            <p:ph type="dt" sz="half" idx="14"/>
          </p:nvPr>
        </p:nvSpPr>
        <p:spPr/>
        <p:txBody>
          <a:bodyPr/>
          <a:lstStyle/>
          <a:p>
            <a:fld id="{7E07A037-D600-4323-80D8-13DFD1F43A15}" type="datetime1">
              <a:rPr lang="ko-KR" altLang="en-US" smtClean="0"/>
              <a:t>2025-08-31</a:t>
            </a:fld>
            <a:endParaRPr lang="ko-KR" altLang="en-US"/>
          </a:p>
        </p:txBody>
      </p:sp>
      <p:sp>
        <p:nvSpPr>
          <p:cNvPr id="11" name="바닥글 개체 틀 10">
            <a:extLst>
              <a:ext uri="{FF2B5EF4-FFF2-40B4-BE49-F238E27FC236}">
                <a16:creationId xmlns:a16="http://schemas.microsoft.com/office/drawing/2014/main" id="{775E4B35-C2FC-64F4-D55E-6E3B878DBA9A}"/>
              </a:ext>
            </a:extLst>
          </p:cNvPr>
          <p:cNvSpPr>
            <a:spLocks noGrp="1"/>
          </p:cNvSpPr>
          <p:nvPr>
            <p:ph type="ftr" sz="quarter" idx="15"/>
          </p:nvPr>
        </p:nvSpPr>
        <p:spPr/>
        <p:txBody>
          <a:bodyPr/>
          <a:lstStyle/>
          <a:p>
            <a:r>
              <a:rPr lang="ko-KR" altLang="en-US"/>
              <a:t>바닥글</a:t>
            </a:r>
            <a:endParaRPr lang="ko-KR" altLang="en-US" dirty="0"/>
          </a:p>
        </p:txBody>
      </p:sp>
      <p:sp>
        <p:nvSpPr>
          <p:cNvPr id="12" name="슬라이드 번호 개체 틀 11">
            <a:extLst>
              <a:ext uri="{FF2B5EF4-FFF2-40B4-BE49-F238E27FC236}">
                <a16:creationId xmlns:a16="http://schemas.microsoft.com/office/drawing/2014/main" id="{BD23763B-5044-B2B3-57A9-B91B2D028A8A}"/>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10" name="ProgramName">
            <a:extLst>
              <a:ext uri="{FF2B5EF4-FFF2-40B4-BE49-F238E27FC236}">
                <a16:creationId xmlns:a16="http://schemas.microsoft.com/office/drawing/2014/main" id="{440E158C-733F-6AA5-27E0-40A7011CA7A0}"/>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406252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A22F9F9-25F1-43D9-910C-DC7A2763C178}"/>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45D18FDC-A62F-4EC6-BA26-39D26280BD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3E09A5D7-28F7-4DCD-91F3-9DF7F061E45C}"/>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18D5B9EA-68AB-4904-A0D8-A65697F8FC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2942EC5E-E579-4FD5-9130-76F1C653894A}"/>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9" name="날짜 개체 틀 8">
            <a:extLst>
              <a:ext uri="{FF2B5EF4-FFF2-40B4-BE49-F238E27FC236}">
                <a16:creationId xmlns:a16="http://schemas.microsoft.com/office/drawing/2014/main" id="{2302DD36-B75A-307F-474A-A367673BE28B}"/>
              </a:ext>
            </a:extLst>
          </p:cNvPr>
          <p:cNvSpPr>
            <a:spLocks noGrp="1"/>
          </p:cNvSpPr>
          <p:nvPr>
            <p:ph type="dt" sz="half" idx="14"/>
          </p:nvPr>
        </p:nvSpPr>
        <p:spPr/>
        <p:txBody>
          <a:bodyPr/>
          <a:lstStyle/>
          <a:p>
            <a:fld id="{D337DBB2-1F2B-4BEC-8651-690605619219}" type="datetime1">
              <a:rPr lang="ko-KR" altLang="en-US" smtClean="0"/>
              <a:t>2025-08-31</a:t>
            </a:fld>
            <a:endParaRPr lang="ko-KR" altLang="en-US"/>
          </a:p>
        </p:txBody>
      </p:sp>
      <p:sp>
        <p:nvSpPr>
          <p:cNvPr id="13" name="바닥글 개체 틀 12">
            <a:extLst>
              <a:ext uri="{FF2B5EF4-FFF2-40B4-BE49-F238E27FC236}">
                <a16:creationId xmlns:a16="http://schemas.microsoft.com/office/drawing/2014/main" id="{4502853C-E09F-4D20-3E49-3A7AA428D1FD}"/>
              </a:ext>
            </a:extLst>
          </p:cNvPr>
          <p:cNvSpPr>
            <a:spLocks noGrp="1"/>
          </p:cNvSpPr>
          <p:nvPr>
            <p:ph type="ftr" sz="quarter" idx="15"/>
          </p:nvPr>
        </p:nvSpPr>
        <p:spPr/>
        <p:txBody>
          <a:bodyPr/>
          <a:lstStyle/>
          <a:p>
            <a:r>
              <a:rPr lang="ko-KR" altLang="en-US"/>
              <a:t>바닥글</a:t>
            </a:r>
            <a:endParaRPr lang="ko-KR" altLang="en-US" dirty="0"/>
          </a:p>
        </p:txBody>
      </p:sp>
      <p:sp>
        <p:nvSpPr>
          <p:cNvPr id="14" name="슬라이드 번호 개체 틀 13">
            <a:extLst>
              <a:ext uri="{FF2B5EF4-FFF2-40B4-BE49-F238E27FC236}">
                <a16:creationId xmlns:a16="http://schemas.microsoft.com/office/drawing/2014/main" id="{A737FC96-8C97-D88F-F727-4BC2D17CDD13}"/>
              </a:ext>
            </a:extLst>
          </p:cNvPr>
          <p:cNvSpPr>
            <a:spLocks noGrp="1"/>
          </p:cNvSpPr>
          <p:nvPr>
            <p:ph type="sldNum" sz="quarter" idx="16"/>
          </p:nvPr>
        </p:nvSpPr>
        <p:spPr/>
        <p:txBody>
          <a:bodyPr/>
          <a:lstStyle/>
          <a:p>
            <a:fld id="{345AE9D9-586A-4B42-9E5B-AA8858C0625B}" type="slidenum">
              <a:rPr lang="ko-KR" altLang="en-US" smtClean="0"/>
              <a:pPr/>
              <a:t>‹#›</a:t>
            </a:fld>
            <a:endParaRPr lang="ko-KR" altLang="en-US" dirty="0"/>
          </a:p>
        </p:txBody>
      </p:sp>
      <p:sp>
        <p:nvSpPr>
          <p:cNvPr id="12" name="ProgramName">
            <a:extLst>
              <a:ext uri="{FF2B5EF4-FFF2-40B4-BE49-F238E27FC236}">
                <a16:creationId xmlns:a16="http://schemas.microsoft.com/office/drawing/2014/main" id="{56760AD0-5D60-8C61-363E-25E2E6DE4847}"/>
              </a:ext>
            </a:extLst>
          </p:cNvPr>
          <p:cNvSpPr>
            <a:spLocks noGrp="1"/>
          </p:cNvSpPr>
          <p:nvPr>
            <p:ph type="body" sz="quarter" idx="13" hasCustomPrompt="1"/>
          </p:nvPr>
        </p:nvSpPr>
        <p:spPr>
          <a:xfrm rot="16200000">
            <a:off x="-1121163" y="1121163"/>
            <a:ext cx="2544253" cy="301928"/>
          </a:xfrm>
          <a:ln>
            <a:solidFill>
              <a:schemeClr val="tx1"/>
            </a:solidFill>
          </a:ln>
        </p:spPr>
        <p:txBody>
          <a:bodyPr>
            <a:noAutofit/>
          </a:bodyPr>
          <a:lstStyle>
            <a:lvl1pPr marL="0" indent="0" algn="r">
              <a:buNone/>
              <a:defRPr sz="1500">
                <a:solidFill>
                  <a:srgbClr val="002060"/>
                </a:solidFill>
                <a:latin typeface="나눔바른고딕" panose="020B0603020101020101" pitchFamily="50" charset="-127"/>
                <a:ea typeface="나눔바른고딕" panose="020B0603020101020101" pitchFamily="50" charset="-127"/>
              </a:defRPr>
            </a:lvl1pPr>
          </a:lstStyle>
          <a:p>
            <a:pPr lvl="0"/>
            <a:r>
              <a:rPr lang="ko-KR" altLang="en-US" dirty="0"/>
              <a:t>대제목을 입력하십시오</a:t>
            </a:r>
            <a:r>
              <a:rPr lang="en-US" altLang="ko-KR" dirty="0"/>
              <a:t>.</a:t>
            </a:r>
            <a:endParaRPr lang="ko-KR" altLang="en-US" dirty="0"/>
          </a:p>
        </p:txBody>
      </p:sp>
    </p:spTree>
    <p:extLst>
      <p:ext uri="{BB962C8B-B14F-4D97-AF65-F5344CB8AC3E}">
        <p14:creationId xmlns:p14="http://schemas.microsoft.com/office/powerpoint/2010/main" val="1560194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 Target="../slides/slide2.xml"/><Relationship Id="rId26"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5" Type="http://schemas.openxmlformats.org/officeDocument/2006/relationships/slide" Target="../slides/slide23.x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hyperlink" Target="file:///C:\Program%20Files%20(x86)\Microsoft\Edge\Application\msedge.exe"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 Target="../slides/slide1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 Target="../slides/slide6.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 Target="../slides/slide5.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7" name="직사각형 6">
            <a:extLst>
              <a:ext uri="{FF2B5EF4-FFF2-40B4-BE49-F238E27FC236}">
                <a16:creationId xmlns:a16="http://schemas.microsoft.com/office/drawing/2014/main" id="{8FEFD99E-E2B9-4AD4-B06D-84742EBD6070}"/>
              </a:ext>
            </a:extLst>
          </p:cNvPr>
          <p:cNvSpPr/>
          <p:nvPr userDrawn="1"/>
        </p:nvSpPr>
        <p:spPr>
          <a:xfrm>
            <a:off x="0" y="1"/>
            <a:ext cx="306000" cy="6248582"/>
          </a:xfrm>
          <a:prstGeom prst="rect">
            <a:avLst/>
          </a:prstGeom>
          <a:solidFill>
            <a:schemeClr val="accent1">
              <a:alpha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rgbClr val="002060"/>
              </a:solidFill>
              <a:latin typeface="나눔바른고딕" panose="020B0603020101020101" pitchFamily="50" charset="-127"/>
              <a:ea typeface="나눔바른고딕" panose="020B0603020101020101" pitchFamily="50" charset="-127"/>
            </a:endParaRPr>
          </a:p>
        </p:txBody>
      </p:sp>
      <p:sp>
        <p:nvSpPr>
          <p:cNvPr id="2" name="제목 개체 틀 1">
            <a:extLst>
              <a:ext uri="{FF2B5EF4-FFF2-40B4-BE49-F238E27FC236}">
                <a16:creationId xmlns:a16="http://schemas.microsoft.com/office/drawing/2014/main" id="{3464EF41-70B3-4D47-94E1-00FEBF8CD6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dirty="0"/>
              <a:t>마스터 제목 스타일 편집</a:t>
            </a:r>
          </a:p>
        </p:txBody>
      </p:sp>
      <p:sp>
        <p:nvSpPr>
          <p:cNvPr id="3" name="텍스트 개체 틀 2">
            <a:extLst>
              <a:ext uri="{FF2B5EF4-FFF2-40B4-BE49-F238E27FC236}">
                <a16:creationId xmlns:a16="http://schemas.microsoft.com/office/drawing/2014/main" id="{943EE48E-23DE-4743-AB2D-F2E1C2A806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dirty="0"/>
              <a:t>마스터 텍스트 스타일을 편집하려면 클릭</a:t>
            </a:r>
          </a:p>
          <a:p>
            <a:pPr lvl="1"/>
            <a:r>
              <a:rPr lang="ko-KR" altLang="en-US" dirty="0"/>
              <a:t>두 번째 수준</a:t>
            </a:r>
          </a:p>
          <a:p>
            <a:pPr lvl="2"/>
            <a:r>
              <a:rPr lang="ko-KR" altLang="en-US" dirty="0"/>
              <a:t>세 번째 수준</a:t>
            </a:r>
          </a:p>
          <a:p>
            <a:pPr lvl="3"/>
            <a:r>
              <a:rPr lang="ko-KR" altLang="en-US" dirty="0"/>
              <a:t>네 번째 수준</a:t>
            </a:r>
          </a:p>
          <a:p>
            <a:pPr lvl="4"/>
            <a:r>
              <a:rPr lang="ko-KR" altLang="en-US" dirty="0"/>
              <a:t>다섯 번째 수준</a:t>
            </a:r>
          </a:p>
        </p:txBody>
      </p:sp>
      <p:sp>
        <p:nvSpPr>
          <p:cNvPr id="4" name="날짜 개체 틀 3">
            <a:extLst>
              <a:ext uri="{FF2B5EF4-FFF2-40B4-BE49-F238E27FC236}">
                <a16:creationId xmlns:a16="http://schemas.microsoft.com/office/drawing/2014/main" id="{FAC0449C-910B-4CD4-B6C8-CA267F097A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나눔바른고딕" panose="020B0603020101020101" pitchFamily="50" charset="-127"/>
                <a:ea typeface="나눔바른고딕" panose="020B0603020101020101" pitchFamily="50" charset="-127"/>
              </a:defRPr>
            </a:lvl1pPr>
          </a:lstStyle>
          <a:p>
            <a:fld id="{74C90B71-0513-4EF0-B1CC-387DC55DE4DB}" type="datetime1">
              <a:rPr lang="ko-KR" altLang="en-US" smtClean="0"/>
              <a:t>2025-08-31</a:t>
            </a:fld>
            <a:endParaRPr lang="ko-KR" altLang="en-US"/>
          </a:p>
        </p:txBody>
      </p:sp>
      <p:sp>
        <p:nvSpPr>
          <p:cNvPr id="5" name="바닥글 개체 틀 4">
            <a:extLst>
              <a:ext uri="{FF2B5EF4-FFF2-40B4-BE49-F238E27FC236}">
                <a16:creationId xmlns:a16="http://schemas.microsoft.com/office/drawing/2014/main" id="{358D0335-0F4C-4C2C-BB41-C7384DA499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나눔바른고딕" panose="020B0603020101020101" pitchFamily="50" charset="-127"/>
                <a:ea typeface="나눔바른고딕" panose="020B0603020101020101" pitchFamily="50" charset="-127"/>
              </a:defRPr>
            </a:lvl1pPr>
          </a:lstStyle>
          <a:p>
            <a:r>
              <a:rPr lang="ko-KR" altLang="en-US"/>
              <a:t>바닥글</a:t>
            </a:r>
            <a:endParaRPr lang="ko-KR" altLang="en-US" dirty="0"/>
          </a:p>
        </p:txBody>
      </p:sp>
      <p:sp>
        <p:nvSpPr>
          <p:cNvPr id="10" name="슬라이드 번호 개체 틀 9" hidden="1">
            <a:extLst>
              <a:ext uri="{FF2B5EF4-FFF2-40B4-BE49-F238E27FC236}">
                <a16:creationId xmlns:a16="http://schemas.microsoft.com/office/drawing/2014/main" id="{746273BE-6220-EB62-C225-A436D51E61F6}"/>
              </a:ext>
            </a:extLst>
          </p:cNvPr>
          <p:cNvSpPr>
            <a:spLocks noGrp="1"/>
          </p:cNvSpPr>
          <p:nvPr>
            <p:ph type="sldNum" sz="quarter" idx="4"/>
          </p:nvPr>
        </p:nvSpPr>
        <p:spPr>
          <a:xfrm>
            <a:off x="10580953" y="6553292"/>
            <a:ext cx="1608062" cy="304708"/>
          </a:xfrm>
          <a:prstGeom prst="rect">
            <a:avLst/>
          </a:prstGeom>
          <a:ln>
            <a:solidFill>
              <a:srgbClr val="002060"/>
            </a:solidFill>
          </a:ln>
        </p:spPr>
        <p:txBody>
          <a:bodyPr vert="horz" lIns="91440" tIns="45720" rIns="91440" bIns="45720" rtlCol="0" anchor="ctr"/>
          <a:lstStyle>
            <a:lvl1pPr algn="r">
              <a:defRPr sz="1500">
                <a:solidFill>
                  <a:srgbClr val="002060"/>
                </a:solidFill>
                <a:latin typeface="나눔바른고딕" panose="020B0603020101020101" pitchFamily="50" charset="-127"/>
                <a:ea typeface="나눔바른고딕" panose="020B0603020101020101" pitchFamily="50" charset="-127"/>
              </a:defRPr>
            </a:lvl1pPr>
          </a:lstStyle>
          <a:p>
            <a:fld id="{345AE9D9-586A-4B42-9E5B-AA8858C0625B}" type="slidenum">
              <a:rPr lang="ko-KR" altLang="en-US" smtClean="0"/>
              <a:pPr/>
              <a:t>‹#›</a:t>
            </a:fld>
            <a:endParaRPr lang="ko-KR" altLang="en-US" dirty="0"/>
          </a:p>
        </p:txBody>
      </p:sp>
      <p:sp>
        <p:nvSpPr>
          <p:cNvPr id="13" name="절정메뉴버튼">
            <a:hlinkClick r:id="rId18" action="ppaction://hlinksldjump"/>
            <a:extLst>
              <a:ext uri="{FF2B5EF4-FFF2-40B4-BE49-F238E27FC236}">
                <a16:creationId xmlns:a16="http://schemas.microsoft.com/office/drawing/2014/main" id="{C4AECA3B-6BA9-D48A-894C-416E31324DC9}"/>
              </a:ext>
            </a:extLst>
          </p:cNvPr>
          <p:cNvSpPr/>
          <p:nvPr userDrawn="1"/>
        </p:nvSpPr>
        <p:spPr>
          <a:xfrm>
            <a:off x="3299" y="6248584"/>
            <a:ext cx="302701" cy="609416"/>
          </a:xfrm>
          <a:prstGeom prst="roundRect">
            <a:avLst>
              <a:gd name="adj" fmla="val 30916"/>
            </a:avLst>
          </a:prstGeom>
          <a:solidFill>
            <a:schemeClr val="accent1">
              <a:lumMod val="75000"/>
              <a:alpha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pic>
        <p:nvPicPr>
          <p:cNvPr id="17" name="절정">
            <a:hlinkClick r:id="rId18" action="ppaction://hlinksldjump"/>
            <a:extLst>
              <a:ext uri="{FF2B5EF4-FFF2-40B4-BE49-F238E27FC236}">
                <a16:creationId xmlns:a16="http://schemas.microsoft.com/office/drawing/2014/main" id="{C4591011-0867-C3DE-A057-001F7C6E8E0A}"/>
              </a:ext>
            </a:extLst>
          </p:cNvPr>
          <p:cNvPicPr>
            <a:picLocks noChangeAspect="1"/>
          </p:cNvPicPr>
          <p:nvPr userDrawn="1"/>
        </p:nvPicPr>
        <p:blipFill>
          <a:blip r:embed="rId19">
            <a:extLst>
              <a:ext uri="{28A0092B-C50C-407E-A947-70E740481C1C}">
                <a14:useLocalDpi xmlns:a14="http://schemas.microsoft.com/office/drawing/2010/main" val="0"/>
              </a:ext>
            </a:extLst>
          </a:blip>
          <a:srcRect/>
          <a:stretch/>
        </p:blipFill>
        <p:spPr>
          <a:xfrm>
            <a:off x="17250" y="6307871"/>
            <a:ext cx="275538" cy="275538"/>
          </a:xfrm>
          <a:prstGeom prst="rect">
            <a:avLst/>
          </a:prstGeom>
        </p:spPr>
      </p:pic>
      <p:sp>
        <p:nvSpPr>
          <p:cNvPr id="18" name="절정메뉴버튼">
            <a:hlinkClick r:id="rId20" action="ppaction://hlinkfile"/>
            <a:extLst>
              <a:ext uri="{FF2B5EF4-FFF2-40B4-BE49-F238E27FC236}">
                <a16:creationId xmlns:a16="http://schemas.microsoft.com/office/drawing/2014/main" id="{D16643E1-9A86-71F3-578F-64BE9DADE47E}"/>
              </a:ext>
            </a:extLst>
          </p:cNvPr>
          <p:cNvSpPr/>
          <p:nvPr userDrawn="1"/>
        </p:nvSpPr>
        <p:spPr>
          <a:xfrm>
            <a:off x="3299" y="5639167"/>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pic>
        <p:nvPicPr>
          <p:cNvPr id="16" name="그림 15">
            <a:hlinkClick r:id="rId20" action="ppaction://hlinkfile"/>
            <a:extLst>
              <a:ext uri="{FF2B5EF4-FFF2-40B4-BE49-F238E27FC236}">
                <a16:creationId xmlns:a16="http://schemas.microsoft.com/office/drawing/2014/main" id="{B0259FF7-81ED-F89D-7A6D-5D3D74DE4040}"/>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5777715"/>
            <a:ext cx="306001" cy="306001"/>
          </a:xfrm>
          <a:prstGeom prst="rect">
            <a:avLst/>
          </a:prstGeom>
        </p:spPr>
      </p:pic>
      <p:sp>
        <p:nvSpPr>
          <p:cNvPr id="6" name="절정메뉴버튼">
            <a:hlinkClick r:id="rId22" action="ppaction://hlinksldjump"/>
            <a:extLst>
              <a:ext uri="{FF2B5EF4-FFF2-40B4-BE49-F238E27FC236}">
                <a16:creationId xmlns:a16="http://schemas.microsoft.com/office/drawing/2014/main" id="{4D240593-C3D1-D8C0-3E0B-9F6902FB4476}"/>
              </a:ext>
            </a:extLst>
          </p:cNvPr>
          <p:cNvSpPr/>
          <p:nvPr userDrawn="1"/>
        </p:nvSpPr>
        <p:spPr>
          <a:xfrm>
            <a:off x="3299" y="5029751"/>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8" name="절정메뉴버튼">
            <a:hlinkClick r:id="rId23" action="ppaction://hlinksldjump"/>
            <a:extLst>
              <a:ext uri="{FF2B5EF4-FFF2-40B4-BE49-F238E27FC236}">
                <a16:creationId xmlns:a16="http://schemas.microsoft.com/office/drawing/2014/main" id="{8BAFD197-7BC2-2C1E-114E-C99B26C2F2A8}"/>
              </a:ext>
            </a:extLst>
          </p:cNvPr>
          <p:cNvSpPr/>
          <p:nvPr userDrawn="1"/>
        </p:nvSpPr>
        <p:spPr>
          <a:xfrm>
            <a:off x="3299" y="4420334"/>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테마</a:t>
            </a:r>
          </a:p>
        </p:txBody>
      </p:sp>
      <p:sp>
        <p:nvSpPr>
          <p:cNvPr id="9" name="절정메뉴버튼">
            <a:hlinkClick r:id="rId24" action="ppaction://hlinksldjump"/>
            <a:extLst>
              <a:ext uri="{FF2B5EF4-FFF2-40B4-BE49-F238E27FC236}">
                <a16:creationId xmlns:a16="http://schemas.microsoft.com/office/drawing/2014/main" id="{4E96CD17-9BF8-604C-3221-B1392F3DB26D}"/>
              </a:ext>
            </a:extLst>
          </p:cNvPr>
          <p:cNvSpPr/>
          <p:nvPr userDrawn="1"/>
        </p:nvSpPr>
        <p:spPr>
          <a:xfrm>
            <a:off x="3299" y="3810918"/>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1" name="절정메뉴버튼">
            <a:hlinkClick r:id="rId25" action="ppaction://hlinksldjump"/>
            <a:extLst>
              <a:ext uri="{FF2B5EF4-FFF2-40B4-BE49-F238E27FC236}">
                <a16:creationId xmlns:a16="http://schemas.microsoft.com/office/drawing/2014/main" id="{E1F2366C-00D7-A355-8355-C844C4727C26}"/>
              </a:ext>
            </a:extLst>
          </p:cNvPr>
          <p:cNvSpPr/>
          <p:nvPr userDrawn="1"/>
        </p:nvSpPr>
        <p:spPr>
          <a:xfrm>
            <a:off x="3299" y="3201502"/>
            <a:ext cx="294553" cy="609416"/>
          </a:xfrm>
          <a:prstGeom prst="rect">
            <a:avLst/>
          </a:prstGeom>
          <a:solidFill>
            <a:schemeClr val="accent1">
              <a:alpha val="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000" dirty="0">
                <a:solidFill>
                  <a:schemeClr val="tx1"/>
                </a:solidFill>
                <a:latin typeface="나눔바른고딕" panose="020B0603020101020101" pitchFamily="50" charset="-127"/>
                <a:ea typeface="나눔바른고딕" panose="020B0603020101020101" pitchFamily="50" charset="-127"/>
              </a:rPr>
              <a:t>저작권</a:t>
            </a:r>
          </a:p>
        </p:txBody>
      </p:sp>
      <p:pic>
        <p:nvPicPr>
          <p:cNvPr id="22" name="그림 21">
            <a:hlinkClick r:id="rId22" action="ppaction://hlinksldjump"/>
            <a:extLst>
              <a:ext uri="{FF2B5EF4-FFF2-40B4-BE49-F238E27FC236}">
                <a16:creationId xmlns:a16="http://schemas.microsoft.com/office/drawing/2014/main" id="{EF71BB00-5DD4-36AD-270E-3D7EED80344C}"/>
              </a:ext>
            </a:extLst>
          </p:cNvPr>
          <p:cNvPicPr>
            <a:picLocks noChangeAspect="1"/>
          </p:cNvPicPr>
          <p:nvPr userDrawn="1"/>
        </p:nvPicPr>
        <p:blipFill>
          <a:blip r:embed="rId26"/>
          <a:stretch>
            <a:fillRect/>
          </a:stretch>
        </p:blipFill>
        <p:spPr>
          <a:xfrm>
            <a:off x="18462" y="5152338"/>
            <a:ext cx="265956" cy="365126"/>
          </a:xfrm>
          <a:prstGeom prst="rect">
            <a:avLst/>
          </a:prstGeom>
        </p:spPr>
      </p:pic>
      <p:pic>
        <p:nvPicPr>
          <p:cNvPr id="23" name="그림 22">
            <a:hlinkClick r:id="rId24" action="ppaction://hlinksldjump"/>
            <a:extLst>
              <a:ext uri="{FF2B5EF4-FFF2-40B4-BE49-F238E27FC236}">
                <a16:creationId xmlns:a16="http://schemas.microsoft.com/office/drawing/2014/main" id="{291C4220-2933-0C74-036B-BE39E065ED73}"/>
              </a:ext>
            </a:extLst>
          </p:cNvPr>
          <p:cNvPicPr>
            <a:picLocks noChangeAspect="1"/>
          </p:cNvPicPr>
          <p:nvPr userDrawn="1"/>
        </p:nvPicPr>
        <p:blipFill>
          <a:blip r:embed="rId27"/>
          <a:stretch>
            <a:fillRect/>
          </a:stretch>
        </p:blipFill>
        <p:spPr>
          <a:xfrm>
            <a:off x="32617" y="4010529"/>
            <a:ext cx="251800" cy="138776"/>
          </a:xfrm>
          <a:prstGeom prst="rect">
            <a:avLst/>
          </a:prstGeom>
        </p:spPr>
      </p:pic>
    </p:spTree>
    <p:extLst>
      <p:ext uri="{BB962C8B-B14F-4D97-AF65-F5344CB8AC3E}">
        <p14:creationId xmlns:p14="http://schemas.microsoft.com/office/powerpoint/2010/main" val="3328128098"/>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 id="2147483664" r:id="rId4"/>
    <p:sldLayoutId id="2147483660" r:id="rId5"/>
    <p:sldLayoutId id="2147483661"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sldNum="0" hdr="0" ftr="0" dt="0"/>
  <p:txStyles>
    <p:titleStyle>
      <a:lvl1pPr algn="l" defTabSz="914400" rtl="0" eaLnBrk="1" latinLnBrk="1" hangingPunct="1">
        <a:lnSpc>
          <a:spcPct val="90000"/>
        </a:lnSpc>
        <a:spcBef>
          <a:spcPct val="0"/>
        </a:spcBef>
        <a:buNone/>
        <a:defRPr sz="4400" kern="1200">
          <a:solidFill>
            <a:schemeClr val="tx1"/>
          </a:solidFill>
          <a:latin typeface="나눔바른고딕" panose="020B0603020101020101" pitchFamily="50" charset="-127"/>
          <a:ea typeface="나눔바른고딕" panose="020B0603020101020101" pitchFamily="50" charset="-127"/>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나눔바른고딕" panose="020B0603020101020101" pitchFamily="50" charset="-127"/>
          <a:ea typeface="나눔바른고딕" panose="020B0603020101020101" pitchFamily="50" charset="-127"/>
          <a:cs typeface="+mn-cs"/>
        </a:defRPr>
      </a:lvl1pPr>
      <a:lvl2pPr marL="685800" indent="-228600" algn="l" defTabSz="914400" rtl="0" eaLnBrk="1" latinLnBrk="1" hangingPunct="1">
        <a:lnSpc>
          <a:spcPct val="90000"/>
        </a:lnSpc>
        <a:spcBef>
          <a:spcPts val="500"/>
        </a:spcBef>
        <a:buFont typeface="맑은 고딕" panose="020B0503020000020004" pitchFamily="50" charset="-127"/>
        <a:buChar char="ￚ"/>
        <a:defRPr sz="2800" kern="1200">
          <a:solidFill>
            <a:schemeClr val="tx1"/>
          </a:solidFill>
          <a:latin typeface="나눔바른고딕" panose="020B0603020101020101" pitchFamily="50" charset="-127"/>
          <a:ea typeface="나눔바른고딕" panose="020B0603020101020101" pitchFamily="50" charset="-127"/>
          <a:cs typeface="+mn-cs"/>
        </a:defRPr>
      </a:lvl2pPr>
      <a:lvl3pPr marL="1143000" indent="-228600" algn="l" defTabSz="914400" rtl="0" eaLnBrk="1" latinLnBrk="1" hangingPunct="1">
        <a:lnSpc>
          <a:spcPct val="90000"/>
        </a:lnSpc>
        <a:spcBef>
          <a:spcPts val="500"/>
        </a:spcBef>
        <a:buFont typeface="Wingdings" panose="05000000000000000000" pitchFamily="2" charset="2"/>
        <a:buChar char="Ø"/>
        <a:defRPr sz="2800" kern="1200">
          <a:solidFill>
            <a:schemeClr val="tx1"/>
          </a:solidFill>
          <a:latin typeface="나눔바른고딕" panose="020B0603020101020101" pitchFamily="50" charset="-127"/>
          <a:ea typeface="나눔바른고딕" panose="020B0603020101020101" pitchFamily="50" charset="-127"/>
          <a:cs typeface="+mn-cs"/>
        </a:defRPr>
      </a:lvl3pPr>
      <a:lvl4pPr marL="1600200" indent="-228600" algn="l" defTabSz="914400" rtl="0" eaLnBrk="1" latinLnBrk="1" hangingPunct="1">
        <a:lnSpc>
          <a:spcPct val="90000"/>
        </a:lnSpc>
        <a:spcBef>
          <a:spcPts val="500"/>
        </a:spcBef>
        <a:buFont typeface="Wingdings" panose="05000000000000000000" pitchFamily="2" charset="2"/>
        <a:buChar char="Ø"/>
        <a:defRPr sz="2800" kern="1200">
          <a:solidFill>
            <a:schemeClr val="tx1"/>
          </a:solidFill>
          <a:latin typeface="나눔바른고딕" panose="020B0603020101020101" pitchFamily="50" charset="-127"/>
          <a:ea typeface="나눔바른고딕" panose="020B0603020101020101" pitchFamily="50" charset="-127"/>
          <a:cs typeface="+mn-cs"/>
        </a:defRPr>
      </a:lvl4pPr>
      <a:lvl5pPr marL="2057400" indent="-228600" algn="l" defTabSz="914400" rtl="0" eaLnBrk="1" latinLnBrk="1" hangingPunct="1">
        <a:lnSpc>
          <a:spcPct val="90000"/>
        </a:lnSpc>
        <a:spcBef>
          <a:spcPts val="500"/>
        </a:spcBef>
        <a:buFont typeface="Wingdings" panose="05000000000000000000" pitchFamily="2" charset="2"/>
        <a:buChar char="Ø"/>
        <a:defRPr sz="2800" kern="1200">
          <a:solidFill>
            <a:schemeClr val="tx1"/>
          </a:solidFill>
          <a:latin typeface="나눔바른고딕" panose="020B0603020101020101" pitchFamily="50" charset="-127"/>
          <a:ea typeface="나눔바른고딕" panose="020B0603020101020101" pitchFamily="50" charset="-127"/>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 Target="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20.xml"/><Relationship Id="rId18" Type="http://schemas.openxmlformats.org/officeDocument/2006/relationships/hyperlink" Target="https://sooseongcom.com/post/jeoljeong3" TargetMode="External"/><Relationship Id="rId3" Type="http://schemas.openxmlformats.org/officeDocument/2006/relationships/slide" Target="slide6.xml"/><Relationship Id="rId7" Type="http://schemas.openxmlformats.org/officeDocument/2006/relationships/slide" Target="slide8.xml"/><Relationship Id="rId12" Type="http://schemas.openxmlformats.org/officeDocument/2006/relationships/slide" Target="slide18.xml"/><Relationship Id="rId17" Type="http://schemas.openxmlformats.org/officeDocument/2006/relationships/image" Target="../media/image5.png"/><Relationship Id="rId2" Type="http://schemas.openxmlformats.org/officeDocument/2006/relationships/slide" Target="slide3.xml"/><Relationship Id="rId16"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5.xml"/><Relationship Id="rId5" Type="http://schemas.openxmlformats.org/officeDocument/2006/relationships/slide" Target="slide4.xml"/><Relationship Id="rId15" Type="http://schemas.openxmlformats.org/officeDocument/2006/relationships/slide" Target="slide23.xml"/><Relationship Id="rId10" Type="http://schemas.openxmlformats.org/officeDocument/2006/relationships/slide" Target="slide13.xml"/><Relationship Id="rId4" Type="http://schemas.openxmlformats.org/officeDocument/2006/relationships/slide" Target="slide7.xml"/><Relationship Id="rId9" Type="http://schemas.openxmlformats.org/officeDocument/2006/relationships/slide" Target="slide9.xml"/><Relationship Id="rId14" Type="http://schemas.openxmlformats.org/officeDocument/2006/relationships/slide" Target="slide2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 Target="slide2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slide" Target="slide7.xml"/><Relationship Id="rId4" Type="http://schemas.openxmlformats.org/officeDocument/2006/relationships/image" Target="../media/image9.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6.pn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6.xml"/><Relationship Id="rId1" Type="http://schemas.openxmlformats.org/officeDocument/2006/relationships/slideLayout" Target="../slideLayouts/slideLayout3.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24806D4C-9A14-8539-F975-2F295DAC59CB}"/>
              </a:ext>
            </a:extLst>
          </p:cNvPr>
          <p:cNvSpPr>
            <a:spLocks noGrp="1"/>
          </p:cNvSpPr>
          <p:nvPr>
            <p:ph type="ctrTitle"/>
          </p:nvPr>
        </p:nvSpPr>
        <p:spPr/>
        <p:txBody>
          <a:bodyPr/>
          <a:lstStyle/>
          <a:p>
            <a:r>
              <a:rPr lang="ko-KR" altLang="en-US" dirty="0"/>
              <a:t>절정</a:t>
            </a:r>
            <a:r>
              <a:rPr lang="en-US" altLang="ko-KR" dirty="0"/>
              <a:t>3 </a:t>
            </a:r>
            <a:r>
              <a:rPr lang="ko-KR" altLang="en-US" dirty="0"/>
              <a:t>사용설명서</a:t>
            </a:r>
          </a:p>
        </p:txBody>
      </p:sp>
      <p:sp>
        <p:nvSpPr>
          <p:cNvPr id="5" name="텍스트 개체 틀 4">
            <a:extLst>
              <a:ext uri="{FF2B5EF4-FFF2-40B4-BE49-F238E27FC236}">
                <a16:creationId xmlns:a16="http://schemas.microsoft.com/office/drawing/2014/main" id="{2F697EB7-00FB-F93F-9A19-95F00D704C59}"/>
              </a:ext>
            </a:extLst>
          </p:cNvPr>
          <p:cNvSpPr>
            <a:spLocks noGrp="1"/>
          </p:cNvSpPr>
          <p:nvPr>
            <p:ph type="body" sz="quarter" idx="13"/>
          </p:nvPr>
        </p:nvSpPr>
        <p:spPr/>
        <p:txBody>
          <a:bodyPr/>
          <a:lstStyle/>
          <a:p>
            <a:endParaRPr lang="ko-KR" altLang="en-US" dirty="0"/>
          </a:p>
        </p:txBody>
      </p:sp>
      <p:sp>
        <p:nvSpPr>
          <p:cNvPr id="6" name="TextBox 5">
            <a:extLst>
              <a:ext uri="{FF2B5EF4-FFF2-40B4-BE49-F238E27FC236}">
                <a16:creationId xmlns:a16="http://schemas.microsoft.com/office/drawing/2014/main" id="{6B67D8A6-0AA4-C166-36D7-72308C161F94}"/>
              </a:ext>
            </a:extLst>
          </p:cNvPr>
          <p:cNvSpPr txBox="1"/>
          <p:nvPr/>
        </p:nvSpPr>
        <p:spPr>
          <a:xfrm>
            <a:off x="422366" y="6346763"/>
            <a:ext cx="8294914" cy="523220"/>
          </a:xfrm>
          <a:prstGeom prst="rect">
            <a:avLst/>
          </a:prstGeom>
          <a:noFill/>
        </p:spPr>
        <p:txBody>
          <a:bodyPr wrap="square">
            <a:spAutoFit/>
          </a:bodyPr>
          <a:lstStyle/>
          <a:p>
            <a:pPr marL="0" indent="0">
              <a:buNone/>
            </a:pPr>
            <a:r>
              <a:rPr lang="ko-KR" altLang="en-US" sz="2800" dirty="0">
                <a:latin typeface="나눔바른고딕" panose="020B0603020101020101" pitchFamily="50" charset="-127"/>
                <a:ea typeface="나눔바른고딕" panose="020B0603020101020101" pitchFamily="50" charset="-127"/>
              </a:rPr>
              <a:t>☜목차를 보시려면 클릭하십시오</a:t>
            </a:r>
            <a:r>
              <a:rPr lang="en-US" altLang="ko-KR" sz="2800" dirty="0">
                <a:latin typeface="나눔바른고딕" panose="020B0603020101020101" pitchFamily="50" charset="-127"/>
                <a:ea typeface="나눔바른고딕" panose="020B0603020101020101" pitchFamily="50" charset="-127"/>
              </a:rPr>
              <a:t>.</a:t>
            </a:r>
            <a:endParaRPr lang="ko-KR" altLang="en-US" sz="2800" dirty="0">
              <a:latin typeface="나눔바른고딕" panose="020B0603020101020101" pitchFamily="50" charset="-127"/>
              <a:ea typeface="나눔바른고딕" panose="020B0603020101020101" pitchFamily="50" charset="-127"/>
            </a:endParaRPr>
          </a:p>
        </p:txBody>
      </p:sp>
      <p:sp>
        <p:nvSpPr>
          <p:cNvPr id="2" name="오른쪽 중괄호 1">
            <a:extLst>
              <a:ext uri="{FF2B5EF4-FFF2-40B4-BE49-F238E27FC236}">
                <a16:creationId xmlns:a16="http://schemas.microsoft.com/office/drawing/2014/main" id="{D393CA75-A873-F754-54DE-2B3089DA60E6}"/>
              </a:ext>
            </a:extLst>
          </p:cNvPr>
          <p:cNvSpPr/>
          <p:nvPr/>
        </p:nvSpPr>
        <p:spPr>
          <a:xfrm>
            <a:off x="422366" y="3230880"/>
            <a:ext cx="631371" cy="2387600"/>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 name="TextBox 6">
            <a:extLst>
              <a:ext uri="{FF2B5EF4-FFF2-40B4-BE49-F238E27FC236}">
                <a16:creationId xmlns:a16="http://schemas.microsoft.com/office/drawing/2014/main" id="{A49069E1-DA05-9515-C777-5BA55EDEEB8D}"/>
              </a:ext>
            </a:extLst>
          </p:cNvPr>
          <p:cNvSpPr txBox="1"/>
          <p:nvPr/>
        </p:nvSpPr>
        <p:spPr>
          <a:xfrm>
            <a:off x="1171303" y="4163070"/>
            <a:ext cx="8294914" cy="523220"/>
          </a:xfrm>
          <a:prstGeom prst="rect">
            <a:avLst/>
          </a:prstGeom>
          <a:noFill/>
        </p:spPr>
        <p:txBody>
          <a:bodyPr wrap="square">
            <a:spAutoFit/>
          </a:bodyPr>
          <a:lstStyle/>
          <a:p>
            <a:pPr marL="0" indent="0">
              <a:buNone/>
            </a:pPr>
            <a:r>
              <a:rPr lang="ko-KR" altLang="en-US" sz="2800" dirty="0">
                <a:latin typeface="나눔바른고딕" panose="020B0603020101020101" pitchFamily="50" charset="-127"/>
                <a:ea typeface="나눔바른고딕" panose="020B0603020101020101" pitchFamily="50" charset="-127"/>
              </a:rPr>
              <a:t>주요 메뉴 모음입니다</a:t>
            </a:r>
            <a:r>
              <a:rPr lang="en-US" altLang="ko-KR" sz="2800" dirty="0">
                <a:latin typeface="나눔바른고딕" panose="020B0603020101020101" pitchFamily="50" charset="-127"/>
                <a:ea typeface="나눔바른고딕" panose="020B0603020101020101" pitchFamily="50" charset="-127"/>
              </a:rPr>
              <a:t>.</a:t>
            </a:r>
            <a:endParaRPr lang="ko-KR" altLang="en-US" sz="2800" dirty="0">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4087389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635A1A2-9C5D-F4AE-4B66-A571CF201B44}"/>
              </a:ext>
            </a:extLst>
          </p:cNvPr>
          <p:cNvSpPr>
            <a:spLocks noGrp="1"/>
          </p:cNvSpPr>
          <p:nvPr>
            <p:ph type="title"/>
          </p:nvPr>
        </p:nvSpPr>
        <p:spPr/>
        <p:txBody>
          <a:bodyPr/>
          <a:lstStyle/>
          <a:p>
            <a:r>
              <a:rPr lang="ko-KR" altLang="en-US" dirty="0"/>
              <a:t>테마 만들기</a:t>
            </a:r>
          </a:p>
        </p:txBody>
      </p:sp>
      <p:sp>
        <p:nvSpPr>
          <p:cNvPr id="5" name="내용 개체 틀 4">
            <a:extLst>
              <a:ext uri="{FF2B5EF4-FFF2-40B4-BE49-F238E27FC236}">
                <a16:creationId xmlns:a16="http://schemas.microsoft.com/office/drawing/2014/main" id="{7EB1561D-9E3A-D23C-38B3-ECC77A81D523}"/>
              </a:ext>
            </a:extLst>
          </p:cNvPr>
          <p:cNvSpPr>
            <a:spLocks noGrp="1"/>
          </p:cNvSpPr>
          <p:nvPr>
            <p:ph idx="1"/>
          </p:nvPr>
        </p:nvSpPr>
        <p:spPr/>
        <p:txBody>
          <a:bodyPr>
            <a:normAutofit/>
          </a:bodyPr>
          <a:lstStyle/>
          <a:p>
            <a:pPr marL="514350" indent="-514350">
              <a:buAutoNum type="arabicPeriod"/>
            </a:pPr>
            <a:r>
              <a:rPr lang="ko-KR" altLang="en-US" dirty="0">
                <a:hlinkClick r:id="rId2" action="ppaction://hlinksldjump"/>
              </a:rPr>
              <a:t>슬라이드 마스터</a:t>
            </a:r>
            <a:r>
              <a:rPr lang="ko-KR" altLang="en-US" dirty="0"/>
              <a:t>에 들어갑니다</a:t>
            </a:r>
            <a:r>
              <a:rPr lang="en-US" altLang="ko-KR" dirty="0"/>
              <a:t>.</a:t>
            </a:r>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endParaRPr lang="en-US" altLang="ko-KR" dirty="0"/>
          </a:p>
          <a:p>
            <a:pPr marL="514350" indent="-514350">
              <a:buAutoNum type="arabicPeriod"/>
            </a:pPr>
            <a:r>
              <a:rPr lang="ko-KR" altLang="en-US" dirty="0"/>
              <a:t>기존에 있던 슬라이드 마스터 레이아웃</a:t>
            </a:r>
            <a:r>
              <a:rPr lang="en-US" altLang="ko-KR" dirty="0"/>
              <a:t>(</a:t>
            </a:r>
            <a:r>
              <a:rPr lang="ko-KR" altLang="en-US" dirty="0"/>
              <a:t>테마</a:t>
            </a:r>
            <a:r>
              <a:rPr lang="en-US" altLang="ko-KR" dirty="0"/>
              <a:t>)</a:t>
            </a:r>
            <a:r>
              <a:rPr lang="ko-KR" altLang="en-US" dirty="0"/>
              <a:t>을 복제합니다</a:t>
            </a:r>
            <a:r>
              <a:rPr lang="en-US" altLang="ko-KR" dirty="0"/>
              <a:t>.</a:t>
            </a:r>
          </a:p>
        </p:txBody>
      </p:sp>
      <p:sp>
        <p:nvSpPr>
          <p:cNvPr id="4" name="텍스트 개체 틀 3">
            <a:extLst>
              <a:ext uri="{FF2B5EF4-FFF2-40B4-BE49-F238E27FC236}">
                <a16:creationId xmlns:a16="http://schemas.microsoft.com/office/drawing/2014/main" id="{63EA403A-C302-3210-8C84-BAA30A7ABCFF}"/>
              </a:ext>
            </a:extLst>
          </p:cNvPr>
          <p:cNvSpPr>
            <a:spLocks noGrp="1"/>
          </p:cNvSpPr>
          <p:nvPr>
            <p:ph type="body" sz="quarter" idx="13"/>
          </p:nvPr>
        </p:nvSpPr>
        <p:spPr/>
        <p:txBody>
          <a:bodyPr/>
          <a:lstStyle/>
          <a:p>
            <a:r>
              <a:rPr lang="ko-KR" altLang="en-US" dirty="0"/>
              <a:t>테마 만들기</a:t>
            </a:r>
          </a:p>
        </p:txBody>
      </p:sp>
      <p:sp>
        <p:nvSpPr>
          <p:cNvPr id="8" name="사각형: 둥근 모서리 7">
            <a:extLst>
              <a:ext uri="{FF2B5EF4-FFF2-40B4-BE49-F238E27FC236}">
                <a16:creationId xmlns:a16="http://schemas.microsoft.com/office/drawing/2014/main" id="{B789C7C4-6503-8F8B-C6A3-B153E04DBA92}"/>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pic>
        <p:nvPicPr>
          <p:cNvPr id="10" name="그림 9">
            <a:extLst>
              <a:ext uri="{FF2B5EF4-FFF2-40B4-BE49-F238E27FC236}">
                <a16:creationId xmlns:a16="http://schemas.microsoft.com/office/drawing/2014/main" id="{62F59554-A3C9-0F50-2197-56F6B456A3CE}"/>
              </a:ext>
            </a:extLst>
          </p:cNvPr>
          <p:cNvPicPr>
            <a:picLocks noChangeAspect="1"/>
          </p:cNvPicPr>
          <p:nvPr/>
        </p:nvPicPr>
        <p:blipFill>
          <a:blip r:embed="rId3"/>
          <a:stretch>
            <a:fillRect/>
          </a:stretch>
        </p:blipFill>
        <p:spPr>
          <a:xfrm>
            <a:off x="3373953" y="2333898"/>
            <a:ext cx="5444094" cy="3061062"/>
          </a:xfrm>
          <a:prstGeom prst="rect">
            <a:avLst/>
          </a:prstGeom>
        </p:spPr>
      </p:pic>
      <p:sp>
        <p:nvSpPr>
          <p:cNvPr id="11" name="화살표: 왼쪽 10">
            <a:extLst>
              <a:ext uri="{FF2B5EF4-FFF2-40B4-BE49-F238E27FC236}">
                <a16:creationId xmlns:a16="http://schemas.microsoft.com/office/drawing/2014/main" id="{08A73A6B-29F9-599D-9D3D-5BA37937AD47}"/>
              </a:ext>
            </a:extLst>
          </p:cNvPr>
          <p:cNvSpPr/>
          <p:nvPr/>
        </p:nvSpPr>
        <p:spPr>
          <a:xfrm>
            <a:off x="4632960" y="3840480"/>
            <a:ext cx="182880" cy="130629"/>
          </a:xfrm>
          <a:prstGeom prst="leftArrow">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38422403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E63FA73B-B073-FB47-C6C4-449E6AC89405}"/>
              </a:ext>
            </a:extLst>
          </p:cNvPr>
          <p:cNvSpPr>
            <a:spLocks noGrp="1"/>
          </p:cNvSpPr>
          <p:nvPr>
            <p:ph idx="1"/>
          </p:nvPr>
        </p:nvSpPr>
        <p:spPr>
          <a:xfrm>
            <a:off x="838200" y="3779519"/>
            <a:ext cx="10515600" cy="2397443"/>
          </a:xfrm>
        </p:spPr>
        <p:txBody>
          <a:bodyPr/>
          <a:lstStyle/>
          <a:p>
            <a:pPr marL="0" indent="0">
              <a:buNone/>
            </a:pPr>
            <a:r>
              <a:rPr lang="en-US" altLang="ko-KR" dirty="0"/>
              <a:t>3. </a:t>
            </a:r>
            <a:r>
              <a:rPr lang="ko-KR" altLang="en-US" dirty="0"/>
              <a:t>복제한 마스터를 오른쪽 클릭하고 </a:t>
            </a:r>
            <a:r>
              <a:rPr lang="ko-KR" altLang="en-US" b="1" dirty="0"/>
              <a:t>마스터 이름 바꾸기</a:t>
            </a:r>
            <a:r>
              <a:rPr lang="ko-KR" altLang="en-US" dirty="0"/>
              <a:t>를 클릭합니다</a:t>
            </a:r>
            <a:r>
              <a:rPr lang="en-US" altLang="ko-KR" dirty="0"/>
              <a:t>.</a:t>
            </a:r>
          </a:p>
          <a:p>
            <a:pPr marL="0" indent="0">
              <a:buNone/>
            </a:pPr>
            <a:r>
              <a:rPr lang="en-US" altLang="ko-KR" dirty="0"/>
              <a:t>4. </a:t>
            </a:r>
            <a:r>
              <a:rPr lang="ko-KR" altLang="en-US" dirty="0"/>
              <a:t>원하는 테마 이름을 입력합니다</a:t>
            </a:r>
            <a:r>
              <a:rPr lang="en-US" altLang="ko-KR" dirty="0"/>
              <a:t>.</a:t>
            </a:r>
            <a:endParaRPr lang="ko-KR" altLang="en-US" dirty="0"/>
          </a:p>
        </p:txBody>
      </p:sp>
      <p:sp>
        <p:nvSpPr>
          <p:cNvPr id="4" name="텍스트 개체 틀 3">
            <a:extLst>
              <a:ext uri="{FF2B5EF4-FFF2-40B4-BE49-F238E27FC236}">
                <a16:creationId xmlns:a16="http://schemas.microsoft.com/office/drawing/2014/main" id="{56125B42-6DEF-C782-2C6F-81EBE2663623}"/>
              </a:ext>
            </a:extLst>
          </p:cNvPr>
          <p:cNvSpPr>
            <a:spLocks noGrp="1"/>
          </p:cNvSpPr>
          <p:nvPr>
            <p:ph type="body" sz="quarter" idx="13"/>
          </p:nvPr>
        </p:nvSpPr>
        <p:spPr/>
        <p:txBody>
          <a:bodyPr/>
          <a:lstStyle/>
          <a:p>
            <a:endParaRPr lang="ko-KR" altLang="en-US"/>
          </a:p>
        </p:txBody>
      </p:sp>
      <p:grpSp>
        <p:nvGrpSpPr>
          <p:cNvPr id="9" name="그룹 8">
            <a:extLst>
              <a:ext uri="{FF2B5EF4-FFF2-40B4-BE49-F238E27FC236}">
                <a16:creationId xmlns:a16="http://schemas.microsoft.com/office/drawing/2014/main" id="{E46996E0-0BFE-7788-EE89-8566F0748437}"/>
              </a:ext>
            </a:extLst>
          </p:cNvPr>
          <p:cNvGrpSpPr/>
          <p:nvPr/>
        </p:nvGrpSpPr>
        <p:grpSpPr>
          <a:xfrm>
            <a:off x="3267891" y="365126"/>
            <a:ext cx="5823858" cy="3274592"/>
            <a:chOff x="838200" y="365126"/>
            <a:chExt cx="5823858" cy="3274592"/>
          </a:xfrm>
        </p:grpSpPr>
        <p:pic>
          <p:nvPicPr>
            <p:cNvPr id="8" name="그림 7">
              <a:extLst>
                <a:ext uri="{FF2B5EF4-FFF2-40B4-BE49-F238E27FC236}">
                  <a16:creationId xmlns:a16="http://schemas.microsoft.com/office/drawing/2014/main" id="{3AED036F-747F-FCF0-E240-4919FA952AEE}"/>
                </a:ext>
              </a:extLst>
            </p:cNvPr>
            <p:cNvPicPr>
              <a:picLocks noChangeAspect="1"/>
            </p:cNvPicPr>
            <p:nvPr/>
          </p:nvPicPr>
          <p:blipFill>
            <a:blip r:embed="rId2"/>
            <a:stretch>
              <a:fillRect/>
            </a:stretch>
          </p:blipFill>
          <p:spPr>
            <a:xfrm>
              <a:off x="838200" y="365126"/>
              <a:ext cx="5823858" cy="3274592"/>
            </a:xfrm>
            <a:prstGeom prst="rect">
              <a:avLst/>
            </a:prstGeom>
          </p:spPr>
        </p:pic>
        <p:pic>
          <p:nvPicPr>
            <p:cNvPr id="6" name="그림 5">
              <a:extLst>
                <a:ext uri="{FF2B5EF4-FFF2-40B4-BE49-F238E27FC236}">
                  <a16:creationId xmlns:a16="http://schemas.microsoft.com/office/drawing/2014/main" id="{8A608035-DF53-F39A-AFA8-1D630599028F}"/>
                </a:ext>
              </a:extLst>
            </p:cNvPr>
            <p:cNvPicPr>
              <a:picLocks noChangeAspect="1"/>
            </p:cNvPicPr>
            <p:nvPr/>
          </p:nvPicPr>
          <p:blipFill>
            <a:blip r:embed="rId3"/>
            <a:srcRect r="61009"/>
            <a:stretch>
              <a:fillRect/>
            </a:stretch>
          </p:blipFill>
          <p:spPr>
            <a:xfrm>
              <a:off x="838201" y="365126"/>
              <a:ext cx="2270760" cy="3274592"/>
            </a:xfrm>
            <a:prstGeom prst="rect">
              <a:avLst/>
            </a:prstGeom>
          </p:spPr>
        </p:pic>
      </p:grpSp>
      <p:sp>
        <p:nvSpPr>
          <p:cNvPr id="12" name="타원 11">
            <a:extLst>
              <a:ext uri="{FF2B5EF4-FFF2-40B4-BE49-F238E27FC236}">
                <a16:creationId xmlns:a16="http://schemas.microsoft.com/office/drawing/2014/main" id="{072F987A-A142-9559-F843-9596E94C66D9}"/>
              </a:ext>
            </a:extLst>
          </p:cNvPr>
          <p:cNvSpPr/>
          <p:nvPr/>
        </p:nvSpPr>
        <p:spPr>
          <a:xfrm>
            <a:off x="3704408" y="2099990"/>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3</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
        <p:nvSpPr>
          <p:cNvPr id="13" name="타원 12">
            <a:extLst>
              <a:ext uri="{FF2B5EF4-FFF2-40B4-BE49-F238E27FC236}">
                <a16:creationId xmlns:a16="http://schemas.microsoft.com/office/drawing/2014/main" id="{EBD42782-50DF-0719-4EB6-B173ABB9497B}"/>
              </a:ext>
            </a:extLst>
          </p:cNvPr>
          <p:cNvSpPr/>
          <p:nvPr/>
        </p:nvSpPr>
        <p:spPr>
          <a:xfrm>
            <a:off x="6179820" y="1775999"/>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4</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3269847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7B7093EE-C774-32AE-A23A-41140F8D5081}"/>
              </a:ext>
            </a:extLst>
          </p:cNvPr>
          <p:cNvSpPr>
            <a:spLocks noGrp="1"/>
          </p:cNvSpPr>
          <p:nvPr>
            <p:ph idx="1"/>
          </p:nvPr>
        </p:nvSpPr>
        <p:spPr>
          <a:xfrm>
            <a:off x="838200" y="1639152"/>
            <a:ext cx="10515600" cy="4537810"/>
          </a:xfrm>
        </p:spPr>
        <p:txBody>
          <a:bodyPr>
            <a:normAutofit/>
          </a:bodyPr>
          <a:lstStyle/>
          <a:p>
            <a:pPr marL="0" indent="0">
              <a:buNone/>
            </a:pPr>
            <a:r>
              <a:rPr lang="en-US" altLang="ko-KR" dirty="0"/>
              <a:t>5. </a:t>
            </a:r>
            <a:r>
              <a:rPr lang="ko-KR" altLang="en-US" dirty="0"/>
              <a:t>슬라이드 마스터 탭에서 </a:t>
            </a:r>
            <a:r>
              <a:rPr lang="ko-KR" altLang="en-US" b="1" dirty="0"/>
              <a:t>보존</a:t>
            </a:r>
            <a:r>
              <a:rPr lang="ko-KR" altLang="en-US" dirty="0"/>
              <a:t>을 설정해 두어야 해당 테마가 자동으로 삭제되지 않습니다</a:t>
            </a:r>
            <a:r>
              <a:rPr lang="en-US" altLang="ko-KR" dirty="0"/>
              <a:t>.</a:t>
            </a:r>
          </a:p>
        </p:txBody>
      </p:sp>
      <p:sp>
        <p:nvSpPr>
          <p:cNvPr id="4" name="텍스트 개체 틀 3">
            <a:extLst>
              <a:ext uri="{FF2B5EF4-FFF2-40B4-BE49-F238E27FC236}">
                <a16:creationId xmlns:a16="http://schemas.microsoft.com/office/drawing/2014/main" id="{57BCE301-395C-4C25-3F08-14085E956582}"/>
              </a:ext>
            </a:extLst>
          </p:cNvPr>
          <p:cNvSpPr>
            <a:spLocks noGrp="1"/>
          </p:cNvSpPr>
          <p:nvPr>
            <p:ph type="body" sz="quarter" idx="13"/>
          </p:nvPr>
        </p:nvSpPr>
        <p:spPr/>
        <p:txBody>
          <a:bodyPr/>
          <a:lstStyle/>
          <a:p>
            <a:endParaRPr lang="ko-KR" altLang="en-US"/>
          </a:p>
        </p:txBody>
      </p:sp>
      <p:pic>
        <p:nvPicPr>
          <p:cNvPr id="8" name="그림 7">
            <a:extLst>
              <a:ext uri="{FF2B5EF4-FFF2-40B4-BE49-F238E27FC236}">
                <a16:creationId xmlns:a16="http://schemas.microsoft.com/office/drawing/2014/main" id="{E24B9768-0390-5791-7DCE-241CEDA931B9}"/>
              </a:ext>
            </a:extLst>
          </p:cNvPr>
          <p:cNvPicPr>
            <a:picLocks noChangeAspect="1"/>
          </p:cNvPicPr>
          <p:nvPr/>
        </p:nvPicPr>
        <p:blipFill>
          <a:blip r:embed="rId2"/>
          <a:srcRect b="55328"/>
          <a:stretch>
            <a:fillRect/>
          </a:stretch>
        </p:blipFill>
        <p:spPr>
          <a:xfrm>
            <a:off x="958568" y="537754"/>
            <a:ext cx="10075192" cy="928769"/>
          </a:xfrm>
          <a:prstGeom prst="rect">
            <a:avLst/>
          </a:prstGeom>
        </p:spPr>
      </p:pic>
      <p:sp>
        <p:nvSpPr>
          <p:cNvPr id="9" name="사각형: 둥근 모서리 8">
            <a:extLst>
              <a:ext uri="{FF2B5EF4-FFF2-40B4-BE49-F238E27FC236}">
                <a16:creationId xmlns:a16="http://schemas.microsoft.com/office/drawing/2014/main" id="{45557B5C-D579-055F-A86B-CE5B3B5907AB}"/>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
        <p:nvSpPr>
          <p:cNvPr id="10" name="액자 9">
            <a:extLst>
              <a:ext uri="{FF2B5EF4-FFF2-40B4-BE49-F238E27FC236}">
                <a16:creationId xmlns:a16="http://schemas.microsoft.com/office/drawing/2014/main" id="{FBC6384F-6955-8D04-9EF1-E7C8D7E4830E}"/>
              </a:ext>
            </a:extLst>
          </p:cNvPr>
          <p:cNvSpPr/>
          <p:nvPr/>
        </p:nvSpPr>
        <p:spPr>
          <a:xfrm>
            <a:off x="1663337" y="1175657"/>
            <a:ext cx="444137" cy="290866"/>
          </a:xfrm>
          <a:prstGeom prst="fram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2803355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F257342-F1EE-62FA-1F99-747B1600C66F}"/>
              </a:ext>
            </a:extLst>
          </p:cNvPr>
          <p:cNvSpPr>
            <a:spLocks noGrp="1"/>
          </p:cNvSpPr>
          <p:nvPr>
            <p:ph type="title"/>
          </p:nvPr>
        </p:nvSpPr>
        <p:spPr/>
        <p:txBody>
          <a:bodyPr/>
          <a:lstStyle/>
          <a:p>
            <a:r>
              <a:rPr lang="ko-KR" altLang="en-US" dirty="0"/>
              <a:t>         절정 메뉴 편집하기</a:t>
            </a:r>
          </a:p>
        </p:txBody>
      </p:sp>
      <p:sp>
        <p:nvSpPr>
          <p:cNvPr id="3" name="내용 개체 틀 2">
            <a:extLst>
              <a:ext uri="{FF2B5EF4-FFF2-40B4-BE49-F238E27FC236}">
                <a16:creationId xmlns:a16="http://schemas.microsoft.com/office/drawing/2014/main" id="{F626C64E-B9A2-6CD5-186B-29B2D187027E}"/>
              </a:ext>
            </a:extLst>
          </p:cNvPr>
          <p:cNvSpPr>
            <a:spLocks noGrp="1"/>
          </p:cNvSpPr>
          <p:nvPr>
            <p:ph idx="1"/>
          </p:nvPr>
        </p:nvSpPr>
        <p:spPr/>
        <p:txBody>
          <a:bodyPr/>
          <a:lstStyle/>
          <a:p>
            <a:r>
              <a:rPr lang="ko-KR" altLang="en-US" dirty="0"/>
              <a:t>절정 메뉴는 </a:t>
            </a:r>
            <a:r>
              <a:rPr lang="en-US" altLang="ko-KR" dirty="0"/>
              <a:t>Windows</a:t>
            </a:r>
            <a:r>
              <a:rPr lang="ko-KR" altLang="en-US" dirty="0"/>
              <a:t>의 시작 메뉴와 비슷합니다</a:t>
            </a:r>
            <a:r>
              <a:rPr lang="en-US" altLang="ko-KR" dirty="0"/>
              <a:t>. </a:t>
            </a:r>
            <a:r>
              <a:rPr lang="ko-KR" altLang="en-US" dirty="0"/>
              <a:t>왼쪽 아래의 절정 메뉴 아이콘을 클릭하면 들어갈 수 있는 메뉴입니다</a:t>
            </a:r>
            <a:r>
              <a:rPr lang="en-US" altLang="ko-KR" dirty="0"/>
              <a:t>.</a:t>
            </a:r>
          </a:p>
          <a:p>
            <a:r>
              <a:rPr lang="ko-KR" altLang="en-US" dirty="0"/>
              <a:t>절정 메뉴 슬라이드는 숨기기 처리되어 있습니다</a:t>
            </a:r>
            <a:r>
              <a:rPr lang="en-US" altLang="ko-KR" dirty="0"/>
              <a:t>. PPT </a:t>
            </a:r>
            <a:r>
              <a:rPr lang="ko-KR" altLang="en-US" dirty="0"/>
              <a:t>발표 시 키보드의 방향키로 접근할 수 없습니다</a:t>
            </a:r>
            <a:r>
              <a:rPr lang="en-US" altLang="ko-KR" dirty="0"/>
              <a:t>. </a:t>
            </a:r>
            <a:r>
              <a:rPr lang="ko-KR" altLang="en-US" dirty="0"/>
              <a:t>또한 </a:t>
            </a:r>
            <a:r>
              <a:rPr lang="en-US" altLang="ko-KR" dirty="0"/>
              <a:t>PDF </a:t>
            </a:r>
            <a:r>
              <a:rPr lang="ko-KR" altLang="en-US" dirty="0"/>
              <a:t>내보내기 시 기본적으로 포함되지 않습니다</a:t>
            </a:r>
            <a:r>
              <a:rPr lang="en-US" altLang="ko-KR" dirty="0"/>
              <a:t>.</a:t>
            </a:r>
            <a:endParaRPr lang="ko-KR" altLang="en-US" dirty="0"/>
          </a:p>
        </p:txBody>
      </p:sp>
      <p:sp>
        <p:nvSpPr>
          <p:cNvPr id="5" name="텍스트 개체 틀 4">
            <a:extLst>
              <a:ext uri="{FF2B5EF4-FFF2-40B4-BE49-F238E27FC236}">
                <a16:creationId xmlns:a16="http://schemas.microsoft.com/office/drawing/2014/main" id="{9F069AFC-3F9C-F1F5-4D49-E736375E5B8D}"/>
              </a:ext>
            </a:extLst>
          </p:cNvPr>
          <p:cNvSpPr>
            <a:spLocks noGrp="1"/>
          </p:cNvSpPr>
          <p:nvPr>
            <p:ph type="body" sz="quarter" idx="13"/>
          </p:nvPr>
        </p:nvSpPr>
        <p:spPr/>
        <p:txBody>
          <a:bodyPr/>
          <a:lstStyle/>
          <a:p>
            <a:r>
              <a:rPr lang="ko-KR" altLang="en-US" dirty="0"/>
              <a:t>절정 메뉴 편집하기</a:t>
            </a:r>
          </a:p>
        </p:txBody>
      </p:sp>
      <p:sp>
        <p:nvSpPr>
          <p:cNvPr id="7" name="사각형: 둥근 모서리 6">
            <a:extLst>
              <a:ext uri="{FF2B5EF4-FFF2-40B4-BE49-F238E27FC236}">
                <a16:creationId xmlns:a16="http://schemas.microsoft.com/office/drawing/2014/main" id="{8EC16C0F-0DA6-DD09-8C72-C7BE7BA3F0D0}"/>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grpSp>
        <p:nvGrpSpPr>
          <p:cNvPr id="8" name="그룹 7">
            <a:extLst>
              <a:ext uri="{FF2B5EF4-FFF2-40B4-BE49-F238E27FC236}">
                <a16:creationId xmlns:a16="http://schemas.microsoft.com/office/drawing/2014/main" id="{F6710822-C426-B033-A6C3-E0DD3E3E7244}"/>
              </a:ext>
            </a:extLst>
          </p:cNvPr>
          <p:cNvGrpSpPr/>
          <p:nvPr/>
        </p:nvGrpSpPr>
        <p:grpSpPr>
          <a:xfrm>
            <a:off x="919649" y="732731"/>
            <a:ext cx="1071982" cy="590349"/>
            <a:chOff x="2552667" y="5645694"/>
            <a:chExt cx="1071982" cy="590349"/>
          </a:xfrm>
        </p:grpSpPr>
        <p:sp>
          <p:nvSpPr>
            <p:cNvPr id="9" name="직사각형 8">
              <a:extLst>
                <a:ext uri="{FF2B5EF4-FFF2-40B4-BE49-F238E27FC236}">
                  <a16:creationId xmlns:a16="http://schemas.microsoft.com/office/drawing/2014/main" id="{EEBEE53E-8D65-EA5A-63BC-F806015DF120}"/>
                </a:ext>
              </a:extLst>
            </p:cNvPr>
            <p:cNvSpPr/>
            <p:nvPr/>
          </p:nvSpPr>
          <p:spPr>
            <a:xfrm>
              <a:off x="2552863" y="5645695"/>
              <a:ext cx="1071786" cy="58055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sp>
          <p:nvSpPr>
            <p:cNvPr id="14" name="직사각형 13">
              <a:extLst>
                <a:ext uri="{FF2B5EF4-FFF2-40B4-BE49-F238E27FC236}">
                  <a16:creationId xmlns:a16="http://schemas.microsoft.com/office/drawing/2014/main" id="{88734654-730F-7427-FFD6-219CEA41F61A}"/>
                </a:ext>
              </a:extLst>
            </p:cNvPr>
            <p:cNvSpPr/>
            <p:nvPr/>
          </p:nvSpPr>
          <p:spPr>
            <a:xfrm>
              <a:off x="2552667" y="5645694"/>
              <a:ext cx="26224" cy="590349"/>
            </a:xfrm>
            <a:prstGeom prst="rect">
              <a:avLst/>
            </a:prstGeom>
            <a:solidFill>
              <a:schemeClr val="accent1">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sp>
          <p:nvSpPr>
            <p:cNvPr id="11" name="직사각형 10">
              <a:extLst>
                <a:ext uri="{FF2B5EF4-FFF2-40B4-BE49-F238E27FC236}">
                  <a16:creationId xmlns:a16="http://schemas.microsoft.com/office/drawing/2014/main" id="{CFFD6F3C-2E82-DA1C-018C-A53FF8F7A923}"/>
                </a:ext>
              </a:extLst>
            </p:cNvPr>
            <p:cNvSpPr/>
            <p:nvPr/>
          </p:nvSpPr>
          <p:spPr>
            <a:xfrm>
              <a:off x="2669927" y="5684646"/>
              <a:ext cx="148513" cy="148513"/>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sp>
          <p:nvSpPr>
            <p:cNvPr id="12" name="직사각형 11">
              <a:extLst>
                <a:ext uri="{FF2B5EF4-FFF2-40B4-BE49-F238E27FC236}">
                  <a16:creationId xmlns:a16="http://schemas.microsoft.com/office/drawing/2014/main" id="{DDF25E63-C37A-1BAD-BA31-2227401326FB}"/>
                </a:ext>
              </a:extLst>
            </p:cNvPr>
            <p:cNvSpPr/>
            <p:nvPr/>
          </p:nvSpPr>
          <p:spPr>
            <a:xfrm>
              <a:off x="2669927" y="5872765"/>
              <a:ext cx="148513" cy="148513"/>
            </a:xfrm>
            <a:prstGeom prst="rect">
              <a:avLst/>
            </a:prstGeom>
            <a:solidFill>
              <a:srgbClr val="FF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sp>
          <p:nvSpPr>
            <p:cNvPr id="13" name="직사각형 12">
              <a:extLst>
                <a:ext uri="{FF2B5EF4-FFF2-40B4-BE49-F238E27FC236}">
                  <a16:creationId xmlns:a16="http://schemas.microsoft.com/office/drawing/2014/main" id="{854D64ED-B94A-4B1A-B4E6-BA6DA3AEAB43}"/>
                </a:ext>
              </a:extLst>
            </p:cNvPr>
            <p:cNvSpPr/>
            <p:nvPr/>
          </p:nvSpPr>
          <p:spPr>
            <a:xfrm>
              <a:off x="2878952" y="5684646"/>
              <a:ext cx="148513" cy="148513"/>
            </a:xfrm>
            <a:prstGeom prst="rect">
              <a:avLst/>
            </a:prstGeom>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endParaRPr>
            </a:p>
          </p:txBody>
        </p:sp>
      </p:grpSp>
    </p:spTree>
    <p:extLst>
      <p:ext uri="{BB962C8B-B14F-4D97-AF65-F5344CB8AC3E}">
        <p14:creationId xmlns:p14="http://schemas.microsoft.com/office/powerpoint/2010/main" val="1834339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973DCF4-F89C-AAB3-5D47-250CCD42AFBF}"/>
              </a:ext>
            </a:extLst>
          </p:cNvPr>
          <p:cNvSpPr>
            <a:spLocks noGrp="1"/>
          </p:cNvSpPr>
          <p:nvPr>
            <p:ph type="title"/>
          </p:nvPr>
        </p:nvSpPr>
        <p:spPr/>
        <p:txBody>
          <a:bodyPr/>
          <a:lstStyle/>
          <a:p>
            <a:endParaRPr lang="ko-KR" altLang="en-US" dirty="0"/>
          </a:p>
        </p:txBody>
      </p:sp>
      <p:sp>
        <p:nvSpPr>
          <p:cNvPr id="3" name="내용 개체 틀 2">
            <a:extLst>
              <a:ext uri="{FF2B5EF4-FFF2-40B4-BE49-F238E27FC236}">
                <a16:creationId xmlns:a16="http://schemas.microsoft.com/office/drawing/2014/main" id="{8E27867B-3484-AE50-3990-E8A7FBFE6306}"/>
              </a:ext>
            </a:extLst>
          </p:cNvPr>
          <p:cNvSpPr>
            <a:spLocks noGrp="1"/>
          </p:cNvSpPr>
          <p:nvPr>
            <p:ph idx="1"/>
          </p:nvPr>
        </p:nvSpPr>
        <p:spPr>
          <a:xfrm>
            <a:off x="838200" y="3467757"/>
            <a:ext cx="10515600" cy="3159466"/>
          </a:xfrm>
        </p:spPr>
        <p:txBody>
          <a:bodyPr>
            <a:normAutofit lnSpcReduction="10000"/>
          </a:bodyPr>
          <a:lstStyle/>
          <a:p>
            <a:pPr marL="0" indent="0">
              <a:buNone/>
            </a:pPr>
            <a:r>
              <a:rPr lang="en-US" altLang="ko-KR" dirty="0"/>
              <a:t>1. 2</a:t>
            </a:r>
            <a:r>
              <a:rPr lang="ko-KR" altLang="en-US" dirty="0"/>
              <a:t>슬라이드로 들어갑니다</a:t>
            </a:r>
            <a:r>
              <a:rPr lang="en-US" altLang="ko-KR" dirty="0"/>
              <a:t>.</a:t>
            </a:r>
          </a:p>
          <a:p>
            <a:pPr marL="0" indent="0">
              <a:buNone/>
            </a:pPr>
            <a:r>
              <a:rPr lang="en-US" altLang="ko-KR" dirty="0"/>
              <a:t>2. </a:t>
            </a:r>
            <a:r>
              <a:rPr lang="ko-KR" altLang="en-US" dirty="0"/>
              <a:t>도형</a:t>
            </a:r>
            <a:r>
              <a:rPr lang="en-US" altLang="ko-KR" dirty="0"/>
              <a:t>(</a:t>
            </a:r>
            <a:r>
              <a:rPr lang="ko-KR" altLang="en-US" dirty="0"/>
              <a:t>예를 들면 사각형</a:t>
            </a:r>
            <a:r>
              <a:rPr lang="en-US" altLang="ko-KR" dirty="0"/>
              <a:t>)</a:t>
            </a:r>
            <a:r>
              <a:rPr lang="ko-KR" altLang="en-US" dirty="0"/>
              <a:t>과 아이콘으로 사용할 그림 등을 이용하여 아이콘을 만듭니다</a:t>
            </a:r>
            <a:r>
              <a:rPr lang="en-US" altLang="ko-KR" dirty="0"/>
              <a:t>.</a:t>
            </a:r>
          </a:p>
          <a:p>
            <a:pPr marL="0" indent="0">
              <a:buNone/>
            </a:pPr>
            <a:r>
              <a:rPr lang="en-US" altLang="ko-KR" dirty="0"/>
              <a:t>3. </a:t>
            </a:r>
            <a:r>
              <a:rPr lang="ko-KR" altLang="en-US" dirty="0"/>
              <a:t>해당 아이콘을 오른쪽 클릭하고 </a:t>
            </a:r>
            <a:r>
              <a:rPr lang="ko-KR" altLang="en-US" b="1" dirty="0"/>
              <a:t>링크</a:t>
            </a:r>
            <a:r>
              <a:rPr lang="ko-KR" altLang="en-US" dirty="0"/>
              <a:t>를 클릭합니다</a:t>
            </a:r>
            <a:r>
              <a:rPr lang="en-US" altLang="ko-KR" dirty="0"/>
              <a:t>.</a:t>
            </a:r>
          </a:p>
          <a:p>
            <a:pPr marL="0" indent="0">
              <a:buNone/>
            </a:pPr>
            <a:r>
              <a:rPr lang="en-US" altLang="ko-KR" dirty="0"/>
              <a:t>4. </a:t>
            </a:r>
            <a:r>
              <a:rPr lang="ko-KR" altLang="en-US" dirty="0"/>
              <a:t>연결할 슬라이드 또는 프로그램</a:t>
            </a:r>
            <a:r>
              <a:rPr lang="en-US" altLang="ko-KR" dirty="0"/>
              <a:t>, URL </a:t>
            </a:r>
            <a:r>
              <a:rPr lang="ko-KR" altLang="en-US" dirty="0"/>
              <a:t>등을 선택합니다</a:t>
            </a:r>
            <a:r>
              <a:rPr lang="en-US" altLang="ko-KR" dirty="0"/>
              <a:t>.(</a:t>
            </a:r>
            <a:r>
              <a:rPr lang="ko-KR" altLang="en-US" dirty="0"/>
              <a:t>여러 도형</a:t>
            </a:r>
            <a:r>
              <a:rPr lang="en-US" altLang="ko-KR" dirty="0"/>
              <a:t>, </a:t>
            </a:r>
            <a:r>
              <a:rPr lang="ko-KR" altLang="en-US" dirty="0"/>
              <a:t>사진으로 아이콘을 만들었다면 그룹화를 했더라도 하나 </a:t>
            </a:r>
            <a:r>
              <a:rPr lang="ko-KR" altLang="en-US" dirty="0" err="1"/>
              <a:t>하나</a:t>
            </a:r>
            <a:r>
              <a:rPr lang="ko-KR" altLang="en-US" dirty="0"/>
              <a:t> 직접 하이퍼링크 연결해 주어야 합니다</a:t>
            </a:r>
            <a:r>
              <a:rPr lang="en-US" altLang="ko-KR" dirty="0"/>
              <a:t>.</a:t>
            </a:r>
            <a:endParaRPr lang="ko-KR" altLang="en-US" dirty="0"/>
          </a:p>
        </p:txBody>
      </p:sp>
      <p:sp>
        <p:nvSpPr>
          <p:cNvPr id="4" name="텍스트 개체 틀 3">
            <a:extLst>
              <a:ext uri="{FF2B5EF4-FFF2-40B4-BE49-F238E27FC236}">
                <a16:creationId xmlns:a16="http://schemas.microsoft.com/office/drawing/2014/main" id="{5B48E7BF-2EE4-C253-E794-A8C406FAB8A9}"/>
              </a:ext>
            </a:extLst>
          </p:cNvPr>
          <p:cNvSpPr>
            <a:spLocks noGrp="1"/>
          </p:cNvSpPr>
          <p:nvPr>
            <p:ph type="body" sz="quarter" idx="13"/>
          </p:nvPr>
        </p:nvSpPr>
        <p:spPr/>
        <p:txBody>
          <a:bodyPr/>
          <a:lstStyle/>
          <a:p>
            <a:r>
              <a:rPr lang="ko-KR" altLang="en-US" dirty="0"/>
              <a:t>절정 메뉴 편집하기</a:t>
            </a:r>
          </a:p>
        </p:txBody>
      </p:sp>
      <p:pic>
        <p:nvPicPr>
          <p:cNvPr id="8" name="그림 7">
            <a:extLst>
              <a:ext uri="{FF2B5EF4-FFF2-40B4-BE49-F238E27FC236}">
                <a16:creationId xmlns:a16="http://schemas.microsoft.com/office/drawing/2014/main" id="{B79E1299-DD20-9964-6A73-12815AF5E256}"/>
              </a:ext>
            </a:extLst>
          </p:cNvPr>
          <p:cNvPicPr>
            <a:picLocks noChangeAspect="1"/>
          </p:cNvPicPr>
          <p:nvPr/>
        </p:nvPicPr>
        <p:blipFill>
          <a:blip r:embed="rId2"/>
          <a:stretch>
            <a:fillRect/>
          </a:stretch>
        </p:blipFill>
        <p:spPr>
          <a:xfrm>
            <a:off x="6202698" y="446495"/>
            <a:ext cx="4669935" cy="2623322"/>
          </a:xfrm>
          <a:prstGeom prst="rect">
            <a:avLst/>
          </a:prstGeom>
        </p:spPr>
      </p:pic>
      <p:sp>
        <p:nvSpPr>
          <p:cNvPr id="11" name="타원 10">
            <a:extLst>
              <a:ext uri="{FF2B5EF4-FFF2-40B4-BE49-F238E27FC236}">
                <a16:creationId xmlns:a16="http://schemas.microsoft.com/office/drawing/2014/main" id="{A18B5785-4994-DFB9-2E4F-5B8FF29F9601}"/>
              </a:ext>
            </a:extLst>
          </p:cNvPr>
          <p:cNvSpPr/>
          <p:nvPr/>
        </p:nvSpPr>
        <p:spPr>
          <a:xfrm>
            <a:off x="8311242" y="1577475"/>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4</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pic>
        <p:nvPicPr>
          <p:cNvPr id="7" name="그림 6">
            <a:extLst>
              <a:ext uri="{FF2B5EF4-FFF2-40B4-BE49-F238E27FC236}">
                <a16:creationId xmlns:a16="http://schemas.microsoft.com/office/drawing/2014/main" id="{FC0EA6CD-0D36-AFDD-788C-F30A57679E77}"/>
              </a:ext>
            </a:extLst>
          </p:cNvPr>
          <p:cNvPicPr>
            <a:picLocks noChangeAspect="1"/>
          </p:cNvPicPr>
          <p:nvPr/>
        </p:nvPicPr>
        <p:blipFill>
          <a:blip r:embed="rId3"/>
          <a:srcRect r="47071"/>
          <a:stretch>
            <a:fillRect/>
          </a:stretch>
        </p:blipFill>
        <p:spPr>
          <a:xfrm>
            <a:off x="1315354" y="54990"/>
            <a:ext cx="3079472" cy="3271392"/>
          </a:xfrm>
          <a:prstGeom prst="rect">
            <a:avLst/>
          </a:prstGeom>
        </p:spPr>
      </p:pic>
      <p:sp>
        <p:nvSpPr>
          <p:cNvPr id="12" name="타원 11">
            <a:extLst>
              <a:ext uri="{FF2B5EF4-FFF2-40B4-BE49-F238E27FC236}">
                <a16:creationId xmlns:a16="http://schemas.microsoft.com/office/drawing/2014/main" id="{1FDDDEC1-103A-A742-2617-3BF72F598A78}"/>
              </a:ext>
            </a:extLst>
          </p:cNvPr>
          <p:cNvSpPr/>
          <p:nvPr/>
        </p:nvSpPr>
        <p:spPr>
          <a:xfrm>
            <a:off x="1701437" y="1272127"/>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1</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
        <p:nvSpPr>
          <p:cNvPr id="13" name="타원 12">
            <a:extLst>
              <a:ext uri="{FF2B5EF4-FFF2-40B4-BE49-F238E27FC236}">
                <a16:creationId xmlns:a16="http://schemas.microsoft.com/office/drawing/2014/main" id="{DBA8D3D8-635A-B36F-5FB3-BA9F2C8E73D3}"/>
              </a:ext>
            </a:extLst>
          </p:cNvPr>
          <p:cNvSpPr/>
          <p:nvPr/>
        </p:nvSpPr>
        <p:spPr>
          <a:xfrm>
            <a:off x="2605372" y="1158915"/>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2</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
        <p:nvSpPr>
          <p:cNvPr id="14" name="타원 13">
            <a:extLst>
              <a:ext uri="{FF2B5EF4-FFF2-40B4-BE49-F238E27FC236}">
                <a16:creationId xmlns:a16="http://schemas.microsoft.com/office/drawing/2014/main" id="{2446D78C-E9BC-BFD5-FFB1-2E5545E6995A}"/>
              </a:ext>
            </a:extLst>
          </p:cNvPr>
          <p:cNvSpPr/>
          <p:nvPr/>
        </p:nvSpPr>
        <p:spPr>
          <a:xfrm>
            <a:off x="2874016" y="2267041"/>
            <a:ext cx="226423" cy="226423"/>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나눔바른고딕" panose="020B0603020101020101" pitchFamily="50" charset="-127"/>
                <a:ea typeface="나눔바른고딕" panose="020B0603020101020101" pitchFamily="50" charset="-127"/>
              </a:rPr>
              <a:t>3</a:t>
            </a:r>
            <a:endParaRPr lang="ko-KR" altLang="en-US" sz="1100" dirty="0">
              <a:solidFill>
                <a:schemeClr val="tx1"/>
              </a:solidFill>
              <a:latin typeface="나눔바른고딕" panose="020B0603020101020101" pitchFamily="50" charset="-127"/>
              <a:ea typeface="나눔바른고딕" panose="020B0603020101020101" pitchFamily="50" charset="-127"/>
            </a:endParaRPr>
          </a:p>
        </p:txBody>
      </p:sp>
      <p:sp>
        <p:nvSpPr>
          <p:cNvPr id="16" name="사각형: 둥근 모서리 15">
            <a:extLst>
              <a:ext uri="{FF2B5EF4-FFF2-40B4-BE49-F238E27FC236}">
                <a16:creationId xmlns:a16="http://schemas.microsoft.com/office/drawing/2014/main" id="{92086EB2-B171-0142-46DD-C9AA826E982F}"/>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Tree>
    <p:extLst>
      <p:ext uri="{BB962C8B-B14F-4D97-AF65-F5344CB8AC3E}">
        <p14:creationId xmlns:p14="http://schemas.microsoft.com/office/powerpoint/2010/main" val="2383675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C8AFD5D-60BF-163D-CCEF-77C2554F0C99}"/>
              </a:ext>
            </a:extLst>
          </p:cNvPr>
          <p:cNvSpPr>
            <a:spLocks noGrp="1"/>
          </p:cNvSpPr>
          <p:nvPr>
            <p:ph type="title"/>
          </p:nvPr>
        </p:nvSpPr>
        <p:spPr/>
        <p:txBody>
          <a:bodyPr/>
          <a:lstStyle/>
          <a:p>
            <a:r>
              <a:rPr lang="ko-KR" altLang="en-US" dirty="0"/>
              <a:t>작업 표시줄</a:t>
            </a:r>
          </a:p>
        </p:txBody>
      </p:sp>
      <p:sp>
        <p:nvSpPr>
          <p:cNvPr id="3" name="내용 개체 틀 2">
            <a:extLst>
              <a:ext uri="{FF2B5EF4-FFF2-40B4-BE49-F238E27FC236}">
                <a16:creationId xmlns:a16="http://schemas.microsoft.com/office/drawing/2014/main" id="{D610D409-A618-39C4-B92F-7A5DF262D789}"/>
              </a:ext>
            </a:extLst>
          </p:cNvPr>
          <p:cNvSpPr>
            <a:spLocks noGrp="1"/>
          </p:cNvSpPr>
          <p:nvPr>
            <p:ph idx="1"/>
          </p:nvPr>
        </p:nvSpPr>
        <p:spPr/>
        <p:txBody>
          <a:bodyPr/>
          <a:lstStyle/>
          <a:p>
            <a:r>
              <a:rPr lang="ko-KR" altLang="en-US" dirty="0"/>
              <a:t>절정의 작업 표시줄은 </a:t>
            </a:r>
            <a:r>
              <a:rPr lang="en-US" altLang="ko-KR" dirty="0"/>
              <a:t>Windows</a:t>
            </a:r>
            <a:r>
              <a:rPr lang="ko-KR" altLang="en-US" dirty="0"/>
              <a:t>의 작업 표시줄과 비슷합니다</a:t>
            </a:r>
            <a:r>
              <a:rPr lang="en-US" altLang="ko-KR" dirty="0"/>
              <a:t>.</a:t>
            </a:r>
          </a:p>
          <a:p>
            <a:endParaRPr lang="en-US" altLang="ko-KR" dirty="0"/>
          </a:p>
          <a:p>
            <a:r>
              <a:rPr lang="ko-KR" altLang="en-US" dirty="0"/>
              <a:t>아이콘을 추가</a:t>
            </a:r>
            <a:r>
              <a:rPr lang="en-US" altLang="ko-KR" dirty="0"/>
              <a:t>/</a:t>
            </a:r>
            <a:r>
              <a:rPr lang="ko-KR" altLang="en-US" dirty="0"/>
              <a:t>변경</a:t>
            </a:r>
            <a:r>
              <a:rPr lang="en-US" altLang="ko-KR" dirty="0"/>
              <a:t>/</a:t>
            </a:r>
            <a:r>
              <a:rPr lang="ko-KR" altLang="en-US" dirty="0"/>
              <a:t>삭제하려면 아래의 과정을 따릅니다</a:t>
            </a:r>
            <a:r>
              <a:rPr lang="en-US" altLang="ko-KR" dirty="0"/>
              <a:t>.</a:t>
            </a:r>
          </a:p>
          <a:p>
            <a:pPr marL="0" indent="0">
              <a:buNone/>
            </a:pPr>
            <a:r>
              <a:rPr lang="en-US" altLang="ko-KR" dirty="0"/>
              <a:t>1. </a:t>
            </a:r>
            <a:r>
              <a:rPr lang="ko-KR" altLang="en-US" dirty="0">
                <a:hlinkClick r:id="rId2" action="ppaction://hlinksldjump"/>
              </a:rPr>
              <a:t>슬라이드 마스터</a:t>
            </a:r>
            <a:r>
              <a:rPr lang="ko-KR" altLang="en-US" dirty="0"/>
              <a:t>로 들어갑니다</a:t>
            </a:r>
            <a:r>
              <a:rPr lang="en-US" altLang="ko-KR" dirty="0"/>
              <a:t>.</a:t>
            </a:r>
          </a:p>
        </p:txBody>
      </p:sp>
      <p:sp>
        <p:nvSpPr>
          <p:cNvPr id="5" name="텍스트 개체 틀 4">
            <a:extLst>
              <a:ext uri="{FF2B5EF4-FFF2-40B4-BE49-F238E27FC236}">
                <a16:creationId xmlns:a16="http://schemas.microsoft.com/office/drawing/2014/main" id="{DB79E148-DC3E-4E1F-9E30-6F71F88A7348}"/>
              </a:ext>
            </a:extLst>
          </p:cNvPr>
          <p:cNvSpPr>
            <a:spLocks noGrp="1"/>
          </p:cNvSpPr>
          <p:nvPr>
            <p:ph type="body" sz="quarter" idx="13"/>
          </p:nvPr>
        </p:nvSpPr>
        <p:spPr/>
        <p:txBody>
          <a:bodyPr/>
          <a:lstStyle/>
          <a:p>
            <a:r>
              <a:rPr lang="ko-KR" altLang="en-US" dirty="0"/>
              <a:t>작업 표시줄</a:t>
            </a:r>
          </a:p>
        </p:txBody>
      </p:sp>
      <p:sp>
        <p:nvSpPr>
          <p:cNvPr id="6" name="사각형: 둥근 모서리 5">
            <a:extLst>
              <a:ext uri="{FF2B5EF4-FFF2-40B4-BE49-F238E27FC236}">
                <a16:creationId xmlns:a16="http://schemas.microsoft.com/office/drawing/2014/main" id="{B8763D67-23DA-4D69-BECD-DB71D296468E}"/>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Tree>
    <p:extLst>
      <p:ext uri="{BB962C8B-B14F-4D97-AF65-F5344CB8AC3E}">
        <p14:creationId xmlns:p14="http://schemas.microsoft.com/office/powerpoint/2010/main" val="7072232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3C498E31-584B-6744-1A68-C05F04D1A74C}"/>
              </a:ext>
            </a:extLst>
          </p:cNvPr>
          <p:cNvSpPr>
            <a:spLocks noGrp="1"/>
          </p:cNvSpPr>
          <p:nvPr>
            <p:ph idx="1"/>
          </p:nvPr>
        </p:nvSpPr>
        <p:spPr>
          <a:xfrm>
            <a:off x="3378926" y="365125"/>
            <a:ext cx="7974874" cy="5811838"/>
          </a:xfrm>
        </p:spPr>
        <p:txBody>
          <a:bodyPr/>
          <a:lstStyle/>
          <a:p>
            <a:pPr marL="0" indent="0">
              <a:buNone/>
            </a:pPr>
            <a:r>
              <a:rPr lang="en-US" altLang="ko-KR" dirty="0"/>
              <a:t>2. </a:t>
            </a:r>
            <a:r>
              <a:rPr lang="ko-KR" altLang="en-US" dirty="0"/>
              <a:t>슬라이드 마스터에서 왼쪽의 레이아웃 </a:t>
            </a:r>
            <a:r>
              <a:rPr lang="ko-KR" altLang="en-US" dirty="0" err="1"/>
              <a:t>섬네일들</a:t>
            </a:r>
            <a:r>
              <a:rPr lang="ko-KR" altLang="en-US" dirty="0"/>
              <a:t> 중 작업 표시줄을 편집할 테마</a:t>
            </a:r>
            <a:r>
              <a:rPr lang="en-US" altLang="ko-KR" dirty="0"/>
              <a:t>(</a:t>
            </a:r>
            <a:r>
              <a:rPr lang="ko-KR" altLang="en-US" dirty="0"/>
              <a:t>슬라이드 마스터</a:t>
            </a:r>
            <a:r>
              <a:rPr lang="en-US" altLang="ko-KR" dirty="0"/>
              <a:t>)</a:t>
            </a:r>
            <a:r>
              <a:rPr lang="ko-KR" altLang="en-US" dirty="0"/>
              <a:t>의 맨 위에 있는 큰 레이아웃을 선택합니다</a:t>
            </a:r>
            <a:r>
              <a:rPr lang="en-US" altLang="ko-KR" dirty="0"/>
              <a:t>.</a:t>
            </a:r>
            <a:r>
              <a:rPr lang="ko-KR" altLang="en-US" dirty="0"/>
              <a:t> </a:t>
            </a:r>
            <a:r>
              <a:rPr lang="en-US" altLang="ko-KR" dirty="0"/>
              <a:t>(</a:t>
            </a:r>
            <a:r>
              <a:rPr lang="ko-KR" altLang="en-US" dirty="0"/>
              <a:t>왼쪽 사진 참고</a:t>
            </a:r>
            <a:r>
              <a:rPr lang="en-US" altLang="ko-KR" dirty="0"/>
              <a:t>)</a:t>
            </a:r>
          </a:p>
        </p:txBody>
      </p:sp>
      <p:sp>
        <p:nvSpPr>
          <p:cNvPr id="4" name="텍스트 개체 틀 3">
            <a:extLst>
              <a:ext uri="{FF2B5EF4-FFF2-40B4-BE49-F238E27FC236}">
                <a16:creationId xmlns:a16="http://schemas.microsoft.com/office/drawing/2014/main" id="{C97DBE71-3F70-49B5-A2E6-9E24B5D30508}"/>
              </a:ext>
            </a:extLst>
          </p:cNvPr>
          <p:cNvSpPr>
            <a:spLocks noGrp="1"/>
          </p:cNvSpPr>
          <p:nvPr>
            <p:ph type="body" sz="quarter" idx="13"/>
          </p:nvPr>
        </p:nvSpPr>
        <p:spPr/>
        <p:txBody>
          <a:bodyPr/>
          <a:lstStyle/>
          <a:p>
            <a:r>
              <a:rPr lang="ko-KR" altLang="en-US" dirty="0"/>
              <a:t>작업 표시줄</a:t>
            </a:r>
          </a:p>
        </p:txBody>
      </p:sp>
      <p:pic>
        <p:nvPicPr>
          <p:cNvPr id="6" name="그림 5">
            <a:extLst>
              <a:ext uri="{FF2B5EF4-FFF2-40B4-BE49-F238E27FC236}">
                <a16:creationId xmlns:a16="http://schemas.microsoft.com/office/drawing/2014/main" id="{1E7BDAE0-28E6-F4EA-56ED-176BBDD77BE3}"/>
              </a:ext>
            </a:extLst>
          </p:cNvPr>
          <p:cNvPicPr>
            <a:picLocks noChangeAspect="1"/>
          </p:cNvPicPr>
          <p:nvPr/>
        </p:nvPicPr>
        <p:blipFill>
          <a:blip r:embed="rId2"/>
          <a:srcRect b="43619"/>
          <a:stretch>
            <a:fillRect/>
          </a:stretch>
        </p:blipFill>
        <p:spPr>
          <a:xfrm>
            <a:off x="838200" y="365125"/>
            <a:ext cx="2302748" cy="3866606"/>
          </a:xfrm>
          <a:prstGeom prst="rect">
            <a:avLst/>
          </a:prstGeom>
        </p:spPr>
      </p:pic>
      <p:sp>
        <p:nvSpPr>
          <p:cNvPr id="7" name="직사각형 6">
            <a:extLst>
              <a:ext uri="{FF2B5EF4-FFF2-40B4-BE49-F238E27FC236}">
                <a16:creationId xmlns:a16="http://schemas.microsoft.com/office/drawing/2014/main" id="{703F6FFB-505D-683A-B032-7470D64F0756}"/>
              </a:ext>
            </a:extLst>
          </p:cNvPr>
          <p:cNvSpPr/>
          <p:nvPr/>
        </p:nvSpPr>
        <p:spPr>
          <a:xfrm>
            <a:off x="1530382" y="636894"/>
            <a:ext cx="1153037" cy="773896"/>
          </a:xfrm>
          <a:prstGeom prst="rect">
            <a:avLst/>
          </a:prstGeom>
          <a:solidFill>
            <a:schemeClr val="accent1">
              <a:alpha val="7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100" dirty="0">
                <a:solidFill>
                  <a:schemeClr val="tx1"/>
                </a:solidFill>
              </a:rPr>
              <a:t>절정 기본 테마 의 작업표시줄</a:t>
            </a:r>
            <a:endParaRPr lang="en-US" altLang="ko-KR" sz="1100" dirty="0">
              <a:solidFill>
                <a:schemeClr val="tx1"/>
              </a:solidFill>
            </a:endParaRPr>
          </a:p>
          <a:p>
            <a:pPr algn="ctr"/>
            <a:r>
              <a:rPr lang="ko-KR" altLang="en-US" sz="1100" dirty="0">
                <a:solidFill>
                  <a:schemeClr val="tx1"/>
                </a:solidFill>
              </a:rPr>
              <a:t>편집하려면</a:t>
            </a:r>
            <a:endParaRPr lang="en-US" altLang="ko-KR" sz="1100" dirty="0">
              <a:solidFill>
                <a:schemeClr val="tx1"/>
              </a:solidFill>
            </a:endParaRPr>
          </a:p>
          <a:p>
            <a:pPr algn="ctr"/>
            <a:r>
              <a:rPr lang="ko-KR" altLang="en-US" sz="1100" dirty="0">
                <a:solidFill>
                  <a:schemeClr val="tx1"/>
                </a:solidFill>
              </a:rPr>
              <a:t>이것을 선택</a:t>
            </a:r>
          </a:p>
        </p:txBody>
      </p:sp>
    </p:spTree>
    <p:extLst>
      <p:ext uri="{BB962C8B-B14F-4D97-AF65-F5344CB8AC3E}">
        <p14:creationId xmlns:p14="http://schemas.microsoft.com/office/powerpoint/2010/main" val="719882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그림 9">
            <a:extLst>
              <a:ext uri="{FF2B5EF4-FFF2-40B4-BE49-F238E27FC236}">
                <a16:creationId xmlns:a16="http://schemas.microsoft.com/office/drawing/2014/main" id="{EB087217-544C-50D7-C8CD-C22B643B3787}"/>
              </a:ext>
            </a:extLst>
          </p:cNvPr>
          <p:cNvPicPr>
            <a:picLocks noChangeAspect="1"/>
          </p:cNvPicPr>
          <p:nvPr/>
        </p:nvPicPr>
        <p:blipFill>
          <a:blip r:embed="rId2"/>
          <a:stretch>
            <a:fillRect/>
          </a:stretch>
        </p:blipFill>
        <p:spPr>
          <a:xfrm>
            <a:off x="2735161" y="117564"/>
            <a:ext cx="6233998" cy="3505202"/>
          </a:xfrm>
          <a:prstGeom prst="rect">
            <a:avLst/>
          </a:prstGeom>
        </p:spPr>
      </p:pic>
      <p:sp>
        <p:nvSpPr>
          <p:cNvPr id="3" name="내용 개체 틀 2">
            <a:extLst>
              <a:ext uri="{FF2B5EF4-FFF2-40B4-BE49-F238E27FC236}">
                <a16:creationId xmlns:a16="http://schemas.microsoft.com/office/drawing/2014/main" id="{9AC21802-6A94-AF55-62E6-84958782D709}"/>
              </a:ext>
            </a:extLst>
          </p:cNvPr>
          <p:cNvSpPr>
            <a:spLocks noGrp="1"/>
          </p:cNvSpPr>
          <p:nvPr>
            <p:ph idx="1"/>
          </p:nvPr>
        </p:nvSpPr>
        <p:spPr>
          <a:xfrm>
            <a:off x="838200" y="3762103"/>
            <a:ext cx="10515600" cy="2414860"/>
          </a:xfrm>
        </p:spPr>
        <p:txBody>
          <a:bodyPr/>
          <a:lstStyle/>
          <a:p>
            <a:pPr marL="0" indent="0">
              <a:buNone/>
            </a:pPr>
            <a:r>
              <a:rPr lang="en-US" altLang="ko-KR" dirty="0"/>
              <a:t>3. </a:t>
            </a:r>
            <a:r>
              <a:rPr lang="ko-KR" altLang="en-US" dirty="0"/>
              <a:t>도형</a:t>
            </a:r>
            <a:r>
              <a:rPr lang="en-US" altLang="ko-KR" dirty="0"/>
              <a:t>(</a:t>
            </a:r>
            <a:r>
              <a:rPr lang="ko-KR" altLang="en-US" dirty="0"/>
              <a:t>예를 들면 사각형</a:t>
            </a:r>
            <a:r>
              <a:rPr lang="en-US" altLang="ko-KR" dirty="0"/>
              <a:t>)</a:t>
            </a:r>
            <a:r>
              <a:rPr lang="ko-KR" altLang="en-US" dirty="0"/>
              <a:t>과 아이콘으로 사용할 그림 등을 이용하여 아이콘을 만듭니다</a:t>
            </a:r>
            <a:r>
              <a:rPr lang="en-US" altLang="ko-KR" dirty="0"/>
              <a:t>.</a:t>
            </a:r>
          </a:p>
          <a:p>
            <a:pPr marL="0" indent="0">
              <a:buNone/>
            </a:pPr>
            <a:r>
              <a:rPr lang="en-US" altLang="ko-KR" dirty="0"/>
              <a:t>4. </a:t>
            </a:r>
            <a:r>
              <a:rPr lang="ko-KR" altLang="en-US" dirty="0"/>
              <a:t>해당 아이콘을 오른쪽 클릭하고 하이퍼링크를 클릭해서 연결할 슬라이드를 선택하면 끝입니다</a:t>
            </a:r>
            <a:r>
              <a:rPr lang="en-US" altLang="ko-KR" dirty="0"/>
              <a:t>.(</a:t>
            </a:r>
            <a:r>
              <a:rPr lang="ko-KR" altLang="en-US" dirty="0"/>
              <a:t>여러 도형</a:t>
            </a:r>
            <a:r>
              <a:rPr lang="en-US" altLang="ko-KR" dirty="0"/>
              <a:t>, </a:t>
            </a:r>
            <a:r>
              <a:rPr lang="ko-KR" altLang="en-US" dirty="0"/>
              <a:t>사진으로 아이콘을 만들었다면 그룹화를 했더라도 하나 </a:t>
            </a:r>
            <a:r>
              <a:rPr lang="ko-KR" altLang="en-US" dirty="0" err="1"/>
              <a:t>하나</a:t>
            </a:r>
            <a:r>
              <a:rPr lang="ko-KR" altLang="en-US" dirty="0"/>
              <a:t> 직접 하이퍼링크 연결해 주어야 합니다</a:t>
            </a:r>
            <a:r>
              <a:rPr lang="en-US" altLang="ko-KR" dirty="0"/>
              <a:t>.)</a:t>
            </a:r>
            <a:endParaRPr lang="ko-KR" altLang="en-US" dirty="0"/>
          </a:p>
        </p:txBody>
      </p:sp>
      <p:sp>
        <p:nvSpPr>
          <p:cNvPr id="4" name="텍스트 개체 틀 3">
            <a:extLst>
              <a:ext uri="{FF2B5EF4-FFF2-40B4-BE49-F238E27FC236}">
                <a16:creationId xmlns:a16="http://schemas.microsoft.com/office/drawing/2014/main" id="{A36A996C-369E-349D-CD3B-AA034B68ADA0}"/>
              </a:ext>
            </a:extLst>
          </p:cNvPr>
          <p:cNvSpPr>
            <a:spLocks noGrp="1"/>
          </p:cNvSpPr>
          <p:nvPr>
            <p:ph type="body" sz="quarter" idx="13"/>
          </p:nvPr>
        </p:nvSpPr>
        <p:spPr/>
        <p:txBody>
          <a:bodyPr/>
          <a:lstStyle/>
          <a:p>
            <a:r>
              <a:rPr lang="ko-KR" altLang="en-US" dirty="0"/>
              <a:t>작업 표시줄</a:t>
            </a:r>
          </a:p>
        </p:txBody>
      </p:sp>
      <p:pic>
        <p:nvPicPr>
          <p:cNvPr id="8" name="그림 7">
            <a:extLst>
              <a:ext uri="{FF2B5EF4-FFF2-40B4-BE49-F238E27FC236}">
                <a16:creationId xmlns:a16="http://schemas.microsoft.com/office/drawing/2014/main" id="{484DE13F-B9EE-3502-2AC6-0923EA86F73D}"/>
              </a:ext>
            </a:extLst>
          </p:cNvPr>
          <p:cNvPicPr>
            <a:picLocks noChangeAspect="1"/>
          </p:cNvPicPr>
          <p:nvPr/>
        </p:nvPicPr>
        <p:blipFill>
          <a:blip r:embed="rId3"/>
          <a:srcRect r="52794"/>
          <a:stretch>
            <a:fillRect/>
          </a:stretch>
        </p:blipFill>
        <p:spPr>
          <a:xfrm>
            <a:off x="2735161" y="117564"/>
            <a:ext cx="2942828" cy="3505202"/>
          </a:xfrm>
          <a:prstGeom prst="rect">
            <a:avLst/>
          </a:prstGeom>
        </p:spPr>
      </p:pic>
      <p:sp>
        <p:nvSpPr>
          <p:cNvPr id="11" name="타원 10">
            <a:extLst>
              <a:ext uri="{FF2B5EF4-FFF2-40B4-BE49-F238E27FC236}">
                <a16:creationId xmlns:a16="http://schemas.microsoft.com/office/drawing/2014/main" id="{CEBAEA6D-138C-93EE-950E-83F4DE4C7C46}"/>
              </a:ext>
            </a:extLst>
          </p:cNvPr>
          <p:cNvSpPr/>
          <p:nvPr/>
        </p:nvSpPr>
        <p:spPr>
          <a:xfrm>
            <a:off x="3396343" y="1454332"/>
            <a:ext cx="618308" cy="618308"/>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a:solidFill>
                  <a:schemeClr val="tx1"/>
                </a:solidFill>
                <a:latin typeface="나눔바른고딕" panose="020B0603020101020101" pitchFamily="50" charset="-127"/>
                <a:ea typeface="나눔바른고딕" panose="020B0603020101020101" pitchFamily="50" charset="-127"/>
              </a:rPr>
              <a:t>4-1</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12" name="타원 11">
            <a:extLst>
              <a:ext uri="{FF2B5EF4-FFF2-40B4-BE49-F238E27FC236}">
                <a16:creationId xmlns:a16="http://schemas.microsoft.com/office/drawing/2014/main" id="{2CA0EC09-6549-D2AF-7268-272C683D0F1C}"/>
              </a:ext>
            </a:extLst>
          </p:cNvPr>
          <p:cNvSpPr/>
          <p:nvPr/>
        </p:nvSpPr>
        <p:spPr>
          <a:xfrm>
            <a:off x="7014420" y="1624149"/>
            <a:ext cx="618308" cy="618308"/>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000" dirty="0">
                <a:solidFill>
                  <a:schemeClr val="tx1"/>
                </a:solidFill>
                <a:latin typeface="나눔바른고딕" panose="020B0603020101020101" pitchFamily="50" charset="-127"/>
                <a:ea typeface="나눔바른고딕" panose="020B0603020101020101" pitchFamily="50" charset="-127"/>
              </a:rPr>
              <a:t>4-2</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13" name="사각형: 둥근 모서리 12">
            <a:extLst>
              <a:ext uri="{FF2B5EF4-FFF2-40B4-BE49-F238E27FC236}">
                <a16:creationId xmlns:a16="http://schemas.microsoft.com/office/drawing/2014/main" id="{672E313E-D052-CF0E-A67B-BB2D40F37D8E}"/>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Tree>
    <p:extLst>
      <p:ext uri="{BB962C8B-B14F-4D97-AF65-F5344CB8AC3E}">
        <p14:creationId xmlns:p14="http://schemas.microsoft.com/office/powerpoint/2010/main" val="10780622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E6BEAE9-1CF2-4FDE-A15F-EACC7EABFCAE}"/>
              </a:ext>
            </a:extLst>
          </p:cNvPr>
          <p:cNvSpPr>
            <a:spLocks noGrp="1"/>
          </p:cNvSpPr>
          <p:nvPr>
            <p:ph type="title"/>
          </p:nvPr>
        </p:nvSpPr>
        <p:spPr/>
        <p:txBody>
          <a:bodyPr/>
          <a:lstStyle/>
          <a:p>
            <a:r>
              <a:rPr lang="ko-KR" altLang="en-US" dirty="0"/>
              <a:t>다른 앱</a:t>
            </a:r>
            <a:r>
              <a:rPr lang="en-US" altLang="ko-KR" dirty="0"/>
              <a:t>/</a:t>
            </a:r>
            <a:r>
              <a:rPr lang="ko-KR" altLang="en-US" dirty="0"/>
              <a:t>게임 연결</a:t>
            </a:r>
          </a:p>
        </p:txBody>
      </p:sp>
      <p:sp>
        <p:nvSpPr>
          <p:cNvPr id="3" name="내용 개체 틀 2">
            <a:extLst>
              <a:ext uri="{FF2B5EF4-FFF2-40B4-BE49-F238E27FC236}">
                <a16:creationId xmlns:a16="http://schemas.microsoft.com/office/drawing/2014/main" id="{95E24DDF-B95B-9F0F-40D0-DC5A3D69CE60}"/>
              </a:ext>
            </a:extLst>
          </p:cNvPr>
          <p:cNvSpPr>
            <a:spLocks noGrp="1"/>
          </p:cNvSpPr>
          <p:nvPr>
            <p:ph idx="1"/>
          </p:nvPr>
        </p:nvSpPr>
        <p:spPr/>
        <p:txBody>
          <a:bodyPr/>
          <a:lstStyle/>
          <a:p>
            <a:r>
              <a:rPr lang="ko-KR" altLang="en-US" dirty="0"/>
              <a:t>절정 운영체제 바깥의 다른 앱</a:t>
            </a:r>
            <a:r>
              <a:rPr lang="en-US" altLang="ko-KR" dirty="0"/>
              <a:t>/</a:t>
            </a:r>
            <a:r>
              <a:rPr lang="ko-KR" altLang="en-US" dirty="0"/>
              <a:t>게임을 연계할 수 있습니다</a:t>
            </a:r>
            <a:r>
              <a:rPr lang="en-US" altLang="ko-KR" dirty="0"/>
              <a:t>.</a:t>
            </a:r>
          </a:p>
          <a:p>
            <a:endParaRPr lang="en-US" altLang="ko-KR" dirty="0"/>
          </a:p>
          <a:p>
            <a:endParaRPr lang="en-US" altLang="ko-KR" dirty="0"/>
          </a:p>
          <a:p>
            <a:endParaRPr lang="en-US" altLang="ko-KR" dirty="0"/>
          </a:p>
          <a:p>
            <a:endParaRPr lang="en-US" altLang="ko-KR" dirty="0"/>
          </a:p>
          <a:p>
            <a:endParaRPr lang="en-US" altLang="ko-KR" dirty="0"/>
          </a:p>
          <a:p>
            <a:pPr marL="514350" indent="-514350">
              <a:buAutoNum type="arabicPeriod"/>
            </a:pPr>
            <a:r>
              <a:rPr lang="ko-KR" altLang="en-US" dirty="0"/>
              <a:t>먼저</a:t>
            </a:r>
            <a:r>
              <a:rPr lang="ko-KR" altLang="en-US" b="1" dirty="0"/>
              <a:t> </a:t>
            </a:r>
            <a:r>
              <a:rPr lang="en-US" altLang="ko-KR" b="1" dirty="0"/>
              <a:t>external</a:t>
            </a:r>
            <a:r>
              <a:rPr lang="ko-KR" altLang="en-US" b="1" dirty="0"/>
              <a:t> 폴더 안에</a:t>
            </a:r>
            <a:r>
              <a:rPr lang="ko-KR" altLang="en-US" dirty="0"/>
              <a:t> 외부입력 연결할 파일을 복사합니다</a:t>
            </a:r>
            <a:r>
              <a:rPr lang="en-US" altLang="ko-KR" dirty="0"/>
              <a:t>. </a:t>
            </a:r>
            <a:r>
              <a:rPr lang="ko-KR" altLang="en-US" dirty="0"/>
              <a:t>이때 </a:t>
            </a:r>
            <a:r>
              <a:rPr lang="ko-KR" altLang="en-US" b="1" dirty="0"/>
              <a:t>파일명 및 확장명을 아래 이미지와 같이 지켜 주시기 바랍니다</a:t>
            </a:r>
            <a:r>
              <a:rPr lang="en-US" altLang="ko-KR" b="1" dirty="0"/>
              <a:t>. </a:t>
            </a:r>
          </a:p>
        </p:txBody>
      </p:sp>
      <p:sp>
        <p:nvSpPr>
          <p:cNvPr id="7" name="텍스트 개체 틀 6">
            <a:extLst>
              <a:ext uri="{FF2B5EF4-FFF2-40B4-BE49-F238E27FC236}">
                <a16:creationId xmlns:a16="http://schemas.microsoft.com/office/drawing/2014/main" id="{563B33CD-4D46-6DD9-E9C6-5521708BA0F8}"/>
              </a:ext>
            </a:extLst>
          </p:cNvPr>
          <p:cNvSpPr>
            <a:spLocks noGrp="1"/>
          </p:cNvSpPr>
          <p:nvPr>
            <p:ph type="body" sz="quarter" idx="13"/>
          </p:nvPr>
        </p:nvSpPr>
        <p:spPr/>
        <p:txBody>
          <a:bodyPr/>
          <a:lstStyle/>
          <a:p>
            <a:r>
              <a:rPr lang="ko-KR" altLang="en-US" dirty="0"/>
              <a:t>다른 앱</a:t>
            </a:r>
            <a:r>
              <a:rPr lang="en-US" altLang="ko-KR" dirty="0"/>
              <a:t>/</a:t>
            </a:r>
            <a:r>
              <a:rPr lang="ko-KR" altLang="en-US" dirty="0"/>
              <a:t>게임 연결</a:t>
            </a:r>
          </a:p>
        </p:txBody>
      </p:sp>
      <p:pic>
        <p:nvPicPr>
          <p:cNvPr id="9" name="그림 8">
            <a:extLst>
              <a:ext uri="{FF2B5EF4-FFF2-40B4-BE49-F238E27FC236}">
                <a16:creationId xmlns:a16="http://schemas.microsoft.com/office/drawing/2014/main" id="{736566E7-BB60-5799-8BE8-5C7CF10CF407}"/>
              </a:ext>
            </a:extLst>
          </p:cNvPr>
          <p:cNvPicPr>
            <a:picLocks noChangeAspect="1"/>
          </p:cNvPicPr>
          <p:nvPr/>
        </p:nvPicPr>
        <p:blipFill>
          <a:blip r:embed="rId2"/>
          <a:stretch>
            <a:fillRect/>
          </a:stretch>
        </p:blipFill>
        <p:spPr>
          <a:xfrm>
            <a:off x="1590046" y="2661413"/>
            <a:ext cx="9011908" cy="2057687"/>
          </a:xfrm>
          <a:prstGeom prst="rect">
            <a:avLst/>
          </a:prstGeom>
        </p:spPr>
      </p:pic>
      <p:sp>
        <p:nvSpPr>
          <p:cNvPr id="10" name="액자 9">
            <a:extLst>
              <a:ext uri="{FF2B5EF4-FFF2-40B4-BE49-F238E27FC236}">
                <a16:creationId xmlns:a16="http://schemas.microsoft.com/office/drawing/2014/main" id="{F49EAE06-4471-E227-3FC1-735CF483E77E}"/>
              </a:ext>
            </a:extLst>
          </p:cNvPr>
          <p:cNvSpPr/>
          <p:nvPr/>
        </p:nvSpPr>
        <p:spPr>
          <a:xfrm>
            <a:off x="3100251" y="4075611"/>
            <a:ext cx="5860869" cy="322217"/>
          </a:xfrm>
          <a:prstGeom prst="fram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1" name="타원 10">
            <a:extLst>
              <a:ext uri="{FF2B5EF4-FFF2-40B4-BE49-F238E27FC236}">
                <a16:creationId xmlns:a16="http://schemas.microsoft.com/office/drawing/2014/main" id="{5389EC65-1C82-693D-C4DD-FC81A4EC4C17}"/>
              </a:ext>
            </a:extLst>
          </p:cNvPr>
          <p:cNvSpPr/>
          <p:nvPr/>
        </p:nvSpPr>
        <p:spPr>
          <a:xfrm>
            <a:off x="9109166" y="4075611"/>
            <a:ext cx="322217" cy="322217"/>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나눔바른고딕" panose="020B0603020101020101" pitchFamily="50" charset="-127"/>
                <a:ea typeface="나눔바른고딕" panose="020B0603020101020101" pitchFamily="50" charset="-127"/>
              </a:rPr>
              <a:t>1</a:t>
            </a: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2" name="사각형: 둥근 모서리 11">
            <a:extLst>
              <a:ext uri="{FF2B5EF4-FFF2-40B4-BE49-F238E27FC236}">
                <a16:creationId xmlns:a16="http://schemas.microsoft.com/office/drawing/2014/main" id="{A98DC3D2-EDCE-9765-8F08-0A2BFCDA46D0}"/>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Tree>
    <p:extLst>
      <p:ext uri="{BB962C8B-B14F-4D97-AF65-F5344CB8AC3E}">
        <p14:creationId xmlns:p14="http://schemas.microsoft.com/office/powerpoint/2010/main" val="29924168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내용 개체 틀 5">
            <a:extLst>
              <a:ext uri="{FF2B5EF4-FFF2-40B4-BE49-F238E27FC236}">
                <a16:creationId xmlns:a16="http://schemas.microsoft.com/office/drawing/2014/main" id="{5F47C547-A286-3884-73C4-CF14FF6D7B79}"/>
              </a:ext>
            </a:extLst>
          </p:cNvPr>
          <p:cNvSpPr>
            <a:spLocks noGrp="1"/>
          </p:cNvSpPr>
          <p:nvPr>
            <p:ph idx="1"/>
          </p:nvPr>
        </p:nvSpPr>
        <p:spPr>
          <a:xfrm>
            <a:off x="838200" y="4244603"/>
            <a:ext cx="10515600" cy="1137294"/>
          </a:xfrm>
        </p:spPr>
        <p:txBody>
          <a:bodyPr/>
          <a:lstStyle/>
          <a:p>
            <a:pPr marL="0" indent="0">
              <a:buNone/>
            </a:pPr>
            <a:r>
              <a:rPr lang="en-US" altLang="ko-KR" dirty="0"/>
              <a:t>2. </a:t>
            </a:r>
            <a:r>
              <a:rPr lang="ko-KR" altLang="en-US" dirty="0"/>
              <a:t>하이퍼링크 연결 시 </a:t>
            </a:r>
            <a:r>
              <a:rPr lang="en-US" altLang="ko-KR" dirty="0"/>
              <a:t>external </a:t>
            </a:r>
            <a:r>
              <a:rPr lang="ko-KR" altLang="en-US" dirty="0"/>
              <a:t>폴더 안의 외부 앱 파일을 연결합니다</a:t>
            </a:r>
            <a:r>
              <a:rPr lang="en-US" altLang="ko-KR" dirty="0"/>
              <a:t>.</a:t>
            </a:r>
            <a:endParaRPr lang="ko-KR" altLang="en-US" dirty="0"/>
          </a:p>
        </p:txBody>
      </p:sp>
      <p:sp>
        <p:nvSpPr>
          <p:cNvPr id="7" name="텍스트 개체 틀 6">
            <a:extLst>
              <a:ext uri="{FF2B5EF4-FFF2-40B4-BE49-F238E27FC236}">
                <a16:creationId xmlns:a16="http://schemas.microsoft.com/office/drawing/2014/main" id="{F6CE47A2-E65A-973E-0E6A-A19BB82EA3FE}"/>
              </a:ext>
            </a:extLst>
          </p:cNvPr>
          <p:cNvSpPr>
            <a:spLocks noGrp="1"/>
          </p:cNvSpPr>
          <p:nvPr>
            <p:ph type="body" sz="quarter" idx="13"/>
          </p:nvPr>
        </p:nvSpPr>
        <p:spPr/>
        <p:txBody>
          <a:bodyPr/>
          <a:lstStyle/>
          <a:p>
            <a:r>
              <a:rPr lang="ko-KR" altLang="en-US" dirty="0"/>
              <a:t>다른 앱</a:t>
            </a:r>
            <a:r>
              <a:rPr lang="en-US" altLang="ko-KR" dirty="0"/>
              <a:t>/</a:t>
            </a:r>
            <a:r>
              <a:rPr lang="ko-KR" altLang="en-US" dirty="0"/>
              <a:t>게임 연결</a:t>
            </a:r>
          </a:p>
        </p:txBody>
      </p:sp>
      <p:pic>
        <p:nvPicPr>
          <p:cNvPr id="8" name="그림 7">
            <a:extLst>
              <a:ext uri="{FF2B5EF4-FFF2-40B4-BE49-F238E27FC236}">
                <a16:creationId xmlns:a16="http://schemas.microsoft.com/office/drawing/2014/main" id="{C580D530-9CDF-4E50-4438-70C2A6851EB8}"/>
              </a:ext>
            </a:extLst>
          </p:cNvPr>
          <p:cNvPicPr>
            <a:picLocks noChangeAspect="1"/>
          </p:cNvPicPr>
          <p:nvPr/>
        </p:nvPicPr>
        <p:blipFill>
          <a:blip r:embed="rId2"/>
          <a:stretch>
            <a:fillRect/>
          </a:stretch>
        </p:blipFill>
        <p:spPr>
          <a:xfrm>
            <a:off x="2735161" y="652316"/>
            <a:ext cx="6233998" cy="3505203"/>
          </a:xfrm>
          <a:prstGeom prst="rect">
            <a:avLst/>
          </a:prstGeom>
        </p:spPr>
      </p:pic>
      <p:pic>
        <p:nvPicPr>
          <p:cNvPr id="10" name="그림 9">
            <a:extLst>
              <a:ext uri="{FF2B5EF4-FFF2-40B4-BE49-F238E27FC236}">
                <a16:creationId xmlns:a16="http://schemas.microsoft.com/office/drawing/2014/main" id="{0AFB5B09-3471-089C-13D8-7E0D03CB8F8A}"/>
              </a:ext>
            </a:extLst>
          </p:cNvPr>
          <p:cNvPicPr>
            <a:picLocks noChangeAspect="1"/>
          </p:cNvPicPr>
          <p:nvPr/>
        </p:nvPicPr>
        <p:blipFill>
          <a:blip r:embed="rId3"/>
          <a:srcRect r="52794"/>
          <a:stretch>
            <a:fillRect/>
          </a:stretch>
        </p:blipFill>
        <p:spPr>
          <a:xfrm>
            <a:off x="2735161" y="652316"/>
            <a:ext cx="2942828" cy="3505202"/>
          </a:xfrm>
          <a:prstGeom prst="rect">
            <a:avLst/>
          </a:prstGeom>
        </p:spPr>
      </p:pic>
      <p:sp>
        <p:nvSpPr>
          <p:cNvPr id="13" name="타원 12">
            <a:extLst>
              <a:ext uri="{FF2B5EF4-FFF2-40B4-BE49-F238E27FC236}">
                <a16:creationId xmlns:a16="http://schemas.microsoft.com/office/drawing/2014/main" id="{3B6C99A4-D312-C7AF-2D0E-F58B8B01C504}"/>
              </a:ext>
            </a:extLst>
          </p:cNvPr>
          <p:cNvSpPr/>
          <p:nvPr/>
        </p:nvSpPr>
        <p:spPr>
          <a:xfrm>
            <a:off x="7080069" y="2404917"/>
            <a:ext cx="322217" cy="322217"/>
          </a:xfrm>
          <a:prstGeom prst="ellips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나눔바른고딕" panose="020B0603020101020101" pitchFamily="50" charset="-127"/>
                <a:ea typeface="나눔바른고딕" panose="020B0603020101020101" pitchFamily="50" charset="-127"/>
              </a:rPr>
              <a:t>2</a:t>
            </a: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4" name="사각형: 둥근 모서리 13">
            <a:extLst>
              <a:ext uri="{FF2B5EF4-FFF2-40B4-BE49-F238E27FC236}">
                <a16:creationId xmlns:a16="http://schemas.microsoft.com/office/drawing/2014/main" id="{FB6A0CE2-4870-E883-6B13-666625895FD5}"/>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Tree>
    <p:extLst>
      <p:ext uri="{BB962C8B-B14F-4D97-AF65-F5344CB8AC3E}">
        <p14:creationId xmlns:p14="http://schemas.microsoft.com/office/powerpoint/2010/main" val="42607912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직사각형 1">
            <a:hlinkClick r:id="rId2" action="ppaction://hlinksldjump"/>
            <a:extLst>
              <a:ext uri="{FF2B5EF4-FFF2-40B4-BE49-F238E27FC236}">
                <a16:creationId xmlns:a16="http://schemas.microsoft.com/office/drawing/2014/main" id="{352F8E5E-5556-32EB-3905-5E07EC628F6C}"/>
              </a:ext>
            </a:extLst>
          </p:cNvPr>
          <p:cNvSpPr/>
          <p:nvPr/>
        </p:nvSpPr>
        <p:spPr>
          <a:xfrm>
            <a:off x="838199" y="140887"/>
            <a:ext cx="1987487" cy="952409"/>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절정</a:t>
            </a:r>
            <a:r>
              <a:rPr lang="en-US" altLang="ko-KR" sz="1800" dirty="0">
                <a:solidFill>
                  <a:schemeClr val="tx1"/>
                </a:solidFill>
                <a:latin typeface="나눔바른고딕" panose="020B0603020101020101" pitchFamily="50" charset="-127"/>
                <a:ea typeface="나눔바른고딕" panose="020B0603020101020101" pitchFamily="50" charset="-127"/>
              </a:rPr>
              <a:t>3 </a:t>
            </a:r>
            <a:r>
              <a:rPr lang="ko-KR" altLang="en-US" sz="1800" dirty="0">
                <a:solidFill>
                  <a:schemeClr val="tx1"/>
                </a:solidFill>
                <a:latin typeface="나눔바른고딕" panose="020B0603020101020101" pitchFamily="50" charset="-127"/>
                <a:ea typeface="나눔바른고딕" panose="020B0603020101020101" pitchFamily="50" charset="-127"/>
              </a:rPr>
              <a:t>사용설명서</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3" name="직사각형 2">
            <a:hlinkClick r:id="rId3" action="ppaction://hlinksldjump"/>
            <a:extLst>
              <a:ext uri="{FF2B5EF4-FFF2-40B4-BE49-F238E27FC236}">
                <a16:creationId xmlns:a16="http://schemas.microsoft.com/office/drawing/2014/main" id="{39423043-7365-CF19-3B62-A40F648159ED}"/>
              </a:ext>
            </a:extLst>
          </p:cNvPr>
          <p:cNvSpPr/>
          <p:nvPr/>
        </p:nvSpPr>
        <p:spPr>
          <a:xfrm>
            <a:off x="838199" y="3194638"/>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테마</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이해하기</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4" name="직사각형 3">
            <a:hlinkClick r:id="rId4" action="ppaction://hlinksldjump"/>
            <a:extLst>
              <a:ext uri="{FF2B5EF4-FFF2-40B4-BE49-F238E27FC236}">
                <a16:creationId xmlns:a16="http://schemas.microsoft.com/office/drawing/2014/main" id="{EE151981-A108-22FC-4C8D-B6705E56FD5B}"/>
              </a:ext>
            </a:extLst>
          </p:cNvPr>
          <p:cNvSpPr/>
          <p:nvPr/>
        </p:nvSpPr>
        <p:spPr>
          <a:xfrm>
            <a:off x="1873277" y="3194638"/>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테마</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적용하기</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5" name="직사각형 4">
            <a:hlinkClick r:id="rId5" action="ppaction://hlinksldjump"/>
            <a:extLst>
              <a:ext uri="{FF2B5EF4-FFF2-40B4-BE49-F238E27FC236}">
                <a16:creationId xmlns:a16="http://schemas.microsoft.com/office/drawing/2014/main" id="{1CF50ADE-295F-FE01-5B37-DB11D63B361F}"/>
              </a:ext>
            </a:extLst>
          </p:cNvPr>
          <p:cNvSpPr/>
          <p:nvPr/>
        </p:nvSpPr>
        <p:spPr>
          <a:xfrm>
            <a:off x="838199" y="1158804"/>
            <a:ext cx="1987487" cy="952409"/>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절정</a:t>
            </a:r>
            <a:r>
              <a:rPr lang="en-US" altLang="ko-KR" sz="1800" dirty="0">
                <a:solidFill>
                  <a:schemeClr val="tx1"/>
                </a:solidFill>
                <a:latin typeface="나눔바른고딕" panose="020B0603020101020101" pitchFamily="50" charset="-127"/>
                <a:ea typeface="나눔바른고딕" panose="020B0603020101020101" pitchFamily="50" charset="-127"/>
              </a:rPr>
              <a:t>3 </a:t>
            </a:r>
            <a:r>
              <a:rPr lang="ko-KR" altLang="en-US" sz="1800" dirty="0">
                <a:solidFill>
                  <a:schemeClr val="tx1"/>
                </a:solidFill>
                <a:latin typeface="나눔바른고딕" panose="020B0603020101020101" pitchFamily="50" charset="-127"/>
                <a:ea typeface="나눔바른고딕" panose="020B0603020101020101" pitchFamily="50" charset="-127"/>
              </a:rPr>
              <a:t>기본조작</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6" name="직사각형 5">
            <a:hlinkClick r:id="rId6" action="ppaction://hlinksldjump"/>
            <a:extLst>
              <a:ext uri="{FF2B5EF4-FFF2-40B4-BE49-F238E27FC236}">
                <a16:creationId xmlns:a16="http://schemas.microsoft.com/office/drawing/2014/main" id="{5BA65400-9BBF-2182-89A4-22EB39232E0C}"/>
              </a:ext>
            </a:extLst>
          </p:cNvPr>
          <p:cNvSpPr/>
          <p:nvPr/>
        </p:nvSpPr>
        <p:spPr>
          <a:xfrm>
            <a:off x="838199" y="2176721"/>
            <a:ext cx="1987487"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800" dirty="0">
                <a:solidFill>
                  <a:schemeClr val="tx1"/>
                </a:solidFill>
                <a:latin typeface="나눔바른고딕" panose="020B0603020101020101" pitchFamily="50" charset="-127"/>
                <a:ea typeface="나눔바른고딕" panose="020B0603020101020101" pitchFamily="50" charset="-127"/>
              </a:rPr>
              <a:t> [</a:t>
            </a:r>
            <a:r>
              <a:rPr lang="ko-KR" altLang="en-US" sz="1800" dirty="0">
                <a:solidFill>
                  <a:schemeClr val="tx1"/>
                </a:solidFill>
                <a:latin typeface="나눔바른고딕" panose="020B0603020101020101" pitchFamily="50" charset="-127"/>
                <a:ea typeface="나눔바른고딕" panose="020B0603020101020101" pitchFamily="50" charset="-127"/>
              </a:rPr>
              <a:t>필독</a:t>
            </a:r>
            <a:r>
              <a:rPr lang="en-US" altLang="ko-KR" sz="1800" dirty="0">
                <a:solidFill>
                  <a:schemeClr val="tx1"/>
                </a:solidFill>
                <a:latin typeface="나눔바른고딕" panose="020B0603020101020101" pitchFamily="50" charset="-127"/>
                <a:ea typeface="나눔바른고딕" panose="020B0603020101020101" pitchFamily="50" charset="-127"/>
              </a:rPr>
              <a:t>]</a:t>
            </a:r>
          </a:p>
          <a:p>
            <a:pPr algn="ctr"/>
            <a:r>
              <a:rPr lang="ko-KR" altLang="en-US" sz="1800" dirty="0">
                <a:solidFill>
                  <a:schemeClr val="tx1"/>
                </a:solidFill>
                <a:latin typeface="나눔바른고딕" panose="020B0603020101020101" pitchFamily="50" charset="-127"/>
                <a:ea typeface="나눔바른고딕" panose="020B0603020101020101" pitchFamily="50" charset="-127"/>
              </a:rPr>
              <a:t> 슬라이드</a:t>
            </a:r>
            <a:endParaRPr lang="en-US" altLang="ko-KR" sz="18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800" dirty="0">
                <a:solidFill>
                  <a:schemeClr val="tx1"/>
                </a:solidFill>
                <a:latin typeface="나눔바른고딕" panose="020B0603020101020101" pitchFamily="50" charset="-127"/>
                <a:ea typeface="나눔바른고딕" panose="020B0603020101020101" pitchFamily="50" charset="-127"/>
              </a:rPr>
              <a:t> 마스터</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7" name="직사각형 6">
            <a:hlinkClick r:id="rId7" action="ppaction://hlinksldjump"/>
            <a:extLst>
              <a:ext uri="{FF2B5EF4-FFF2-40B4-BE49-F238E27FC236}">
                <a16:creationId xmlns:a16="http://schemas.microsoft.com/office/drawing/2014/main" id="{D9EC16F2-142C-F7C9-8A6A-8E720C2C2465}"/>
              </a:ext>
            </a:extLst>
          </p:cNvPr>
          <p:cNvSpPr/>
          <p:nvPr/>
        </p:nvSpPr>
        <p:spPr>
          <a:xfrm>
            <a:off x="838199" y="4209935"/>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테마 색</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변경하기</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8" name="직사각형 7">
            <a:hlinkClick r:id="rId8" action="ppaction://hlinksldjump"/>
            <a:extLst>
              <a:ext uri="{FF2B5EF4-FFF2-40B4-BE49-F238E27FC236}">
                <a16:creationId xmlns:a16="http://schemas.microsoft.com/office/drawing/2014/main" id="{910B0C5B-22DB-922C-7F0C-6EBEFD0D2B3F}"/>
              </a:ext>
            </a:extLst>
          </p:cNvPr>
          <p:cNvSpPr/>
          <p:nvPr/>
        </p:nvSpPr>
        <p:spPr>
          <a:xfrm>
            <a:off x="838198" y="5225232"/>
            <a:ext cx="1987487"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a:solidFill>
                  <a:schemeClr val="tx1"/>
                </a:solidFill>
                <a:latin typeface="나눔바른고딕" panose="020B0603020101020101" pitchFamily="50" charset="-127"/>
                <a:ea typeface="나눔바른고딕" panose="020B0603020101020101" pitchFamily="50" charset="-127"/>
              </a:rPr>
              <a:t>테마 만들기</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9" name="직사각형 8">
            <a:hlinkClick r:id="rId9" action="ppaction://hlinksldjump"/>
            <a:extLst>
              <a:ext uri="{FF2B5EF4-FFF2-40B4-BE49-F238E27FC236}">
                <a16:creationId xmlns:a16="http://schemas.microsoft.com/office/drawing/2014/main" id="{51D2924B-00AF-BC2E-C0A1-E67B67F19EA8}"/>
              </a:ext>
            </a:extLst>
          </p:cNvPr>
          <p:cNvSpPr/>
          <p:nvPr/>
        </p:nvSpPr>
        <p:spPr>
          <a:xfrm>
            <a:off x="1873277" y="4209935"/>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배경</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화면</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바꾸기</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10" name="직사각형 9">
            <a:hlinkClick r:id="rId10" action="ppaction://hlinksldjump"/>
            <a:extLst>
              <a:ext uri="{FF2B5EF4-FFF2-40B4-BE49-F238E27FC236}">
                <a16:creationId xmlns:a16="http://schemas.microsoft.com/office/drawing/2014/main" id="{11E90325-5411-B314-9A1D-4E1ADD6870BB}"/>
              </a:ext>
            </a:extLst>
          </p:cNvPr>
          <p:cNvSpPr/>
          <p:nvPr/>
        </p:nvSpPr>
        <p:spPr>
          <a:xfrm>
            <a:off x="2905886" y="140887"/>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sz="1200" dirty="0">
              <a:solidFill>
                <a:schemeClr val="tx1"/>
              </a:solidFill>
              <a:latin typeface="나눔바른고딕" panose="020B0603020101020101" pitchFamily="50" charset="-127"/>
              <a:ea typeface="나눔바른고딕" panose="020B0603020101020101" pitchFamily="50" charset="-127"/>
            </a:endParaRPr>
          </a:p>
          <a:p>
            <a:pPr algn="ctr"/>
            <a:endParaRPr lang="en-US" altLang="ko-KR" sz="1200" dirty="0">
              <a:solidFill>
                <a:schemeClr val="tx1"/>
              </a:solidFill>
              <a:latin typeface="나눔바른고딕" panose="020B0603020101020101" pitchFamily="50" charset="-127"/>
              <a:ea typeface="나눔바른고딕" panose="020B0603020101020101" pitchFamily="50" charset="-127"/>
            </a:endParaRPr>
          </a:p>
          <a:p>
            <a:pPr algn="ctr"/>
            <a:endParaRPr lang="en-US" altLang="ko-KR" sz="12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200" dirty="0">
                <a:solidFill>
                  <a:schemeClr val="tx1"/>
                </a:solidFill>
                <a:latin typeface="나눔바른고딕" panose="020B0603020101020101" pitchFamily="50" charset="-127"/>
                <a:ea typeface="나눔바른고딕" panose="020B0603020101020101" pitchFamily="50" charset="-127"/>
              </a:rPr>
              <a:t>절정 메뉴 편집하기</a:t>
            </a:r>
            <a:endParaRPr lang="en-US" altLang="ko-KR" sz="1200" dirty="0">
              <a:solidFill>
                <a:schemeClr val="tx1"/>
              </a:solidFill>
              <a:latin typeface="나눔바른고딕" panose="020B0603020101020101" pitchFamily="50" charset="-127"/>
              <a:ea typeface="나눔바른고딕" panose="020B0603020101020101" pitchFamily="50" charset="-127"/>
            </a:endParaRPr>
          </a:p>
        </p:txBody>
      </p:sp>
      <p:sp>
        <p:nvSpPr>
          <p:cNvPr id="11" name="직사각형 10">
            <a:hlinkClick r:id="rId11" action="ppaction://hlinksldjump"/>
            <a:extLst>
              <a:ext uri="{FF2B5EF4-FFF2-40B4-BE49-F238E27FC236}">
                <a16:creationId xmlns:a16="http://schemas.microsoft.com/office/drawing/2014/main" id="{35ED76FE-4A15-E74A-1785-0E80FF7CB6E0}"/>
              </a:ext>
            </a:extLst>
          </p:cNvPr>
          <p:cNvSpPr/>
          <p:nvPr/>
        </p:nvSpPr>
        <p:spPr>
          <a:xfrm>
            <a:off x="3934731" y="140887"/>
            <a:ext cx="952409" cy="952409"/>
          </a:xfrm>
          <a:prstGeom prst="rect">
            <a:avLst/>
          </a:prstGeom>
          <a:solidFill>
            <a:schemeClr val="accent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작업 표시줄</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13" name="직사각형 12">
            <a:hlinkClick r:id="rId12" action="ppaction://hlinksldjump"/>
            <a:extLst>
              <a:ext uri="{FF2B5EF4-FFF2-40B4-BE49-F238E27FC236}">
                <a16:creationId xmlns:a16="http://schemas.microsoft.com/office/drawing/2014/main" id="{5A2B9C50-BEB0-5A8D-3E7A-0D3D23B7F672}"/>
              </a:ext>
            </a:extLst>
          </p:cNvPr>
          <p:cNvSpPr/>
          <p:nvPr/>
        </p:nvSpPr>
        <p:spPr>
          <a:xfrm>
            <a:off x="2905886" y="1158804"/>
            <a:ext cx="1987487" cy="952409"/>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다른 앱</a:t>
            </a:r>
            <a:r>
              <a:rPr lang="en-US" altLang="ko-KR" sz="1800" dirty="0">
                <a:solidFill>
                  <a:schemeClr val="tx1"/>
                </a:solidFill>
                <a:latin typeface="나눔바른고딕" panose="020B0603020101020101" pitchFamily="50" charset="-127"/>
                <a:ea typeface="나눔바른고딕" panose="020B0603020101020101" pitchFamily="50" charset="-127"/>
              </a:rPr>
              <a:t>/</a:t>
            </a:r>
            <a:r>
              <a:rPr lang="ko-KR" altLang="en-US" sz="1800" dirty="0">
                <a:solidFill>
                  <a:schemeClr val="tx1"/>
                </a:solidFill>
                <a:latin typeface="나눔바른고딕" panose="020B0603020101020101" pitchFamily="50" charset="-127"/>
                <a:ea typeface="나눔바른고딕" panose="020B0603020101020101" pitchFamily="50" charset="-127"/>
              </a:rPr>
              <a:t>게임 연결</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
        <p:nvSpPr>
          <p:cNvPr id="14" name="직사각형 13">
            <a:hlinkClick r:id="rId13" action="ppaction://hlinksldjump"/>
            <a:extLst>
              <a:ext uri="{FF2B5EF4-FFF2-40B4-BE49-F238E27FC236}">
                <a16:creationId xmlns:a16="http://schemas.microsoft.com/office/drawing/2014/main" id="{DD5F55EC-EE40-3394-519D-11829DCD4DDF}"/>
              </a:ext>
            </a:extLst>
          </p:cNvPr>
          <p:cNvSpPr/>
          <p:nvPr/>
        </p:nvSpPr>
        <p:spPr>
          <a:xfrm>
            <a:off x="2905886" y="2176722"/>
            <a:ext cx="1987487" cy="952409"/>
          </a:xfrm>
          <a:prstGeom prst="rect">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게임화</a:t>
            </a:r>
            <a:r>
              <a:rPr lang="en-US" altLang="ko-KR" sz="1800" dirty="0">
                <a:solidFill>
                  <a:schemeClr val="tx1"/>
                </a:solidFill>
                <a:latin typeface="나눔바른고딕" panose="020B0603020101020101" pitchFamily="50" charset="-127"/>
                <a:ea typeface="나눔바른고딕" panose="020B0603020101020101" pitchFamily="50" charset="-127"/>
              </a:rPr>
              <a:t>(</a:t>
            </a:r>
            <a:r>
              <a:rPr lang="ko-KR" altLang="en-US" sz="1800" dirty="0">
                <a:solidFill>
                  <a:schemeClr val="tx1"/>
                </a:solidFill>
                <a:latin typeface="나눔바른고딕" panose="020B0603020101020101" pitchFamily="50" charset="-127"/>
                <a:ea typeface="나눔바른고딕" panose="020B0603020101020101" pitchFamily="50" charset="-127"/>
              </a:rPr>
              <a:t>버그 방지</a:t>
            </a:r>
            <a:r>
              <a:rPr lang="en-US" altLang="ko-KR" sz="1800" dirty="0">
                <a:solidFill>
                  <a:schemeClr val="tx1"/>
                </a:solidFill>
                <a:latin typeface="나눔바른고딕" panose="020B0603020101020101" pitchFamily="50" charset="-127"/>
                <a:ea typeface="나눔바른고딕" panose="020B0603020101020101" pitchFamily="50" charset="-127"/>
              </a:rPr>
              <a:t>)</a:t>
            </a:r>
          </a:p>
          <a:p>
            <a:pPr algn="ctr"/>
            <a:r>
              <a:rPr lang="en-US" altLang="ko-KR" sz="1800" dirty="0">
                <a:solidFill>
                  <a:schemeClr val="tx1"/>
                </a:solidFill>
                <a:latin typeface="나눔바른고딕" panose="020B0603020101020101" pitchFamily="50" charset="-127"/>
                <a:ea typeface="나눔바른고딕" panose="020B0603020101020101" pitchFamily="50" charset="-127"/>
              </a:rPr>
              <a:t>&lt;</a:t>
            </a:r>
            <a:r>
              <a:rPr lang="ko-KR" altLang="en-US" sz="1800" dirty="0">
                <a:solidFill>
                  <a:schemeClr val="tx1"/>
                </a:solidFill>
                <a:latin typeface="나눔바른고딕" panose="020B0603020101020101" pitchFamily="50" charset="-127"/>
                <a:ea typeface="나눔바른고딕" panose="020B0603020101020101" pitchFamily="50" charset="-127"/>
              </a:rPr>
              <a:t>대화형 자동 진행</a:t>
            </a:r>
            <a:r>
              <a:rPr lang="en-US" altLang="ko-KR" sz="1800" dirty="0">
                <a:solidFill>
                  <a:schemeClr val="tx1"/>
                </a:solidFill>
                <a:latin typeface="나눔바른고딕" panose="020B0603020101020101" pitchFamily="50" charset="-127"/>
                <a:ea typeface="나눔바른고딕" panose="020B0603020101020101" pitchFamily="50" charset="-127"/>
              </a:rPr>
              <a:t>&gt;</a:t>
            </a:r>
          </a:p>
        </p:txBody>
      </p:sp>
      <p:sp>
        <p:nvSpPr>
          <p:cNvPr id="15" name="직사각형 14">
            <a:hlinkClick r:id="rId14" action="ppaction://hlinksldjump"/>
            <a:extLst>
              <a:ext uri="{FF2B5EF4-FFF2-40B4-BE49-F238E27FC236}">
                <a16:creationId xmlns:a16="http://schemas.microsoft.com/office/drawing/2014/main" id="{220822EC-9051-04A5-948B-0FC9A4F756C1}"/>
              </a:ext>
            </a:extLst>
          </p:cNvPr>
          <p:cNvSpPr/>
          <p:nvPr/>
        </p:nvSpPr>
        <p:spPr>
          <a:xfrm>
            <a:off x="2905886" y="3192019"/>
            <a:ext cx="952409" cy="952409"/>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600" dirty="0">
                <a:solidFill>
                  <a:schemeClr val="tx1"/>
                </a:solidFill>
                <a:latin typeface="나눔바른고딕" panose="020B0603020101020101" pitchFamily="50" charset="-127"/>
                <a:ea typeface="나눔바른고딕" panose="020B0603020101020101" pitchFamily="50" charset="-127"/>
              </a:rPr>
              <a:t>저장</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방법</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sp>
        <p:nvSpPr>
          <p:cNvPr id="16" name="직사각형 15">
            <a:hlinkClick r:id="rId15" action="ppaction://hlinksldjump"/>
            <a:extLst>
              <a:ext uri="{FF2B5EF4-FFF2-40B4-BE49-F238E27FC236}">
                <a16:creationId xmlns:a16="http://schemas.microsoft.com/office/drawing/2014/main" id="{B7BD5112-FB39-D511-098B-217F575FD972}"/>
              </a:ext>
            </a:extLst>
          </p:cNvPr>
          <p:cNvSpPr/>
          <p:nvPr/>
        </p:nvSpPr>
        <p:spPr>
          <a:xfrm>
            <a:off x="3940964" y="3192019"/>
            <a:ext cx="952409" cy="952409"/>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dirty="0">
                <a:solidFill>
                  <a:schemeClr val="tx1"/>
                </a:solidFill>
                <a:latin typeface="나눔바른고딕" panose="020B0603020101020101" pitchFamily="50" charset="-127"/>
                <a:ea typeface="나눔바른고딕" panose="020B0603020101020101" pitchFamily="50" charset="-127"/>
              </a:rPr>
              <a:t>[</a:t>
            </a:r>
            <a:r>
              <a:rPr lang="ko-KR" altLang="en-US" sz="1600" dirty="0">
                <a:solidFill>
                  <a:schemeClr val="tx1"/>
                </a:solidFill>
                <a:latin typeface="나눔바른고딕" panose="020B0603020101020101" pitchFamily="50" charset="-127"/>
                <a:ea typeface="나눔바른고딕" panose="020B0603020101020101" pitchFamily="50" charset="-127"/>
              </a:rPr>
              <a:t>필독</a:t>
            </a:r>
            <a:r>
              <a:rPr lang="en-US" altLang="ko-KR" sz="1600" dirty="0">
                <a:solidFill>
                  <a:schemeClr val="tx1"/>
                </a:solidFill>
                <a:latin typeface="나눔바른고딕" panose="020B0603020101020101" pitchFamily="50" charset="-127"/>
                <a:ea typeface="나눔바른고딕" panose="020B0603020101020101" pitchFamily="50" charset="-127"/>
              </a:rPr>
              <a:t>]</a:t>
            </a: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저작권</a:t>
            </a:r>
            <a:endParaRPr lang="en-US" altLang="ko-KR" sz="1600" dirty="0">
              <a:solidFill>
                <a:schemeClr val="tx1"/>
              </a:solidFill>
              <a:latin typeface="나눔바른고딕" panose="020B0603020101020101" pitchFamily="50" charset="-127"/>
              <a:ea typeface="나눔바른고딕" panose="020B0603020101020101" pitchFamily="50" charset="-127"/>
            </a:endParaRPr>
          </a:p>
          <a:p>
            <a:pPr algn="ctr"/>
            <a:r>
              <a:rPr lang="ko-KR" altLang="en-US" sz="1600" dirty="0">
                <a:solidFill>
                  <a:schemeClr val="tx1"/>
                </a:solidFill>
                <a:latin typeface="나눔바른고딕" panose="020B0603020101020101" pitchFamily="50" charset="-127"/>
                <a:ea typeface="나눔바른고딕" panose="020B0603020101020101" pitchFamily="50" charset="-127"/>
              </a:rPr>
              <a:t>안내</a:t>
            </a:r>
            <a:endParaRPr lang="en-US" altLang="ko-KR" sz="1600" dirty="0">
              <a:solidFill>
                <a:schemeClr val="tx1"/>
              </a:solidFill>
              <a:latin typeface="나눔바른고딕" panose="020B0603020101020101" pitchFamily="50" charset="-127"/>
              <a:ea typeface="나눔바른고딕" panose="020B0603020101020101" pitchFamily="50" charset="-127"/>
            </a:endParaRPr>
          </a:p>
        </p:txBody>
      </p:sp>
      <p:pic>
        <p:nvPicPr>
          <p:cNvPr id="17" name="그림 16">
            <a:hlinkClick r:id="rId6" action="ppaction://hlinksldjump"/>
            <a:extLst>
              <a:ext uri="{FF2B5EF4-FFF2-40B4-BE49-F238E27FC236}">
                <a16:creationId xmlns:a16="http://schemas.microsoft.com/office/drawing/2014/main" id="{16FF85CD-E39C-BC14-CA25-F1E9000C7E46}"/>
              </a:ext>
            </a:extLst>
          </p:cNvPr>
          <p:cNvPicPr>
            <a:picLocks noChangeAspect="1"/>
          </p:cNvPicPr>
          <p:nvPr/>
        </p:nvPicPr>
        <p:blipFill>
          <a:blip r:embed="rId16"/>
          <a:stretch>
            <a:fillRect/>
          </a:stretch>
        </p:blipFill>
        <p:spPr>
          <a:xfrm>
            <a:off x="887352" y="2287302"/>
            <a:ext cx="562053" cy="771633"/>
          </a:xfrm>
          <a:prstGeom prst="rect">
            <a:avLst/>
          </a:prstGeom>
        </p:spPr>
      </p:pic>
      <p:pic>
        <p:nvPicPr>
          <p:cNvPr id="18" name="그림 17">
            <a:hlinkClick r:id="rId10" action="ppaction://hlinksldjump"/>
            <a:extLst>
              <a:ext uri="{FF2B5EF4-FFF2-40B4-BE49-F238E27FC236}">
                <a16:creationId xmlns:a16="http://schemas.microsoft.com/office/drawing/2014/main" id="{F96FF754-E1F7-855C-B4E2-73E7D881626A}"/>
              </a:ext>
            </a:extLst>
          </p:cNvPr>
          <p:cNvPicPr>
            <a:picLocks noChangeAspect="1"/>
          </p:cNvPicPr>
          <p:nvPr/>
        </p:nvPicPr>
        <p:blipFill>
          <a:blip r:embed="rId17"/>
          <a:stretch>
            <a:fillRect/>
          </a:stretch>
        </p:blipFill>
        <p:spPr>
          <a:xfrm>
            <a:off x="2977457" y="226133"/>
            <a:ext cx="800914" cy="441412"/>
          </a:xfrm>
          <a:prstGeom prst="rect">
            <a:avLst/>
          </a:prstGeom>
        </p:spPr>
      </p:pic>
      <p:grpSp>
        <p:nvGrpSpPr>
          <p:cNvPr id="19" name="그룹 18">
            <a:extLst>
              <a:ext uri="{FF2B5EF4-FFF2-40B4-BE49-F238E27FC236}">
                <a16:creationId xmlns:a16="http://schemas.microsoft.com/office/drawing/2014/main" id="{C697AB67-8F69-A842-3956-76EFA65D6E62}"/>
              </a:ext>
            </a:extLst>
          </p:cNvPr>
          <p:cNvGrpSpPr/>
          <p:nvPr/>
        </p:nvGrpSpPr>
        <p:grpSpPr>
          <a:xfrm>
            <a:off x="9302576" y="180487"/>
            <a:ext cx="436605" cy="436605"/>
            <a:chOff x="9302576" y="180487"/>
            <a:chExt cx="436605" cy="436605"/>
          </a:xfrm>
        </p:grpSpPr>
        <p:sp>
          <p:nvSpPr>
            <p:cNvPr id="20" name="직사각형 19">
              <a:extLst>
                <a:ext uri="{FF2B5EF4-FFF2-40B4-BE49-F238E27FC236}">
                  <a16:creationId xmlns:a16="http://schemas.microsoft.com/office/drawing/2014/main" id="{CD91F9FC-F6C1-7CEA-12EF-ED1869547DEE}"/>
                </a:ext>
              </a:extLst>
            </p:cNvPr>
            <p:cNvSpPr/>
            <p:nvPr/>
          </p:nvSpPr>
          <p:spPr>
            <a:xfrm>
              <a:off x="9302576" y="180487"/>
              <a:ext cx="436605" cy="436605"/>
            </a:xfrm>
            <a:prstGeom prst="rect">
              <a:avLst/>
            </a:prstGeom>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latin typeface="나눔바른고딕" panose="020B0603020101020101" pitchFamily="50" charset="-127"/>
                <a:ea typeface="나눔바른고딕" panose="020B0603020101020101" pitchFamily="50" charset="-127"/>
              </a:endParaRPr>
            </a:p>
          </p:txBody>
        </p:sp>
        <p:sp>
          <p:nvSpPr>
            <p:cNvPr id="22" name="타원 21">
              <a:extLst>
                <a:ext uri="{FF2B5EF4-FFF2-40B4-BE49-F238E27FC236}">
                  <a16:creationId xmlns:a16="http://schemas.microsoft.com/office/drawing/2014/main" id="{F56D3CE2-300C-8DFC-D5B3-7400F806AEE9}"/>
                </a:ext>
              </a:extLst>
            </p:cNvPr>
            <p:cNvSpPr/>
            <p:nvPr/>
          </p:nvSpPr>
          <p:spPr>
            <a:xfrm>
              <a:off x="9428545" y="226525"/>
              <a:ext cx="184666" cy="184666"/>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latin typeface="나눔바른고딕" panose="020B0603020101020101" pitchFamily="50" charset="-127"/>
                <a:ea typeface="나눔바른고딕" panose="020B0603020101020101" pitchFamily="50" charset="-127"/>
              </a:endParaRPr>
            </a:p>
          </p:txBody>
        </p:sp>
        <p:sp>
          <p:nvSpPr>
            <p:cNvPr id="24" name="순서도: 지연 23">
              <a:extLst>
                <a:ext uri="{FF2B5EF4-FFF2-40B4-BE49-F238E27FC236}">
                  <a16:creationId xmlns:a16="http://schemas.microsoft.com/office/drawing/2014/main" id="{76263578-68C3-6AEF-D7F8-2BD2DEDFCC0F}"/>
                </a:ext>
              </a:extLst>
            </p:cNvPr>
            <p:cNvSpPr/>
            <p:nvPr/>
          </p:nvSpPr>
          <p:spPr>
            <a:xfrm rot="5400000" flipH="1">
              <a:off x="9412882" y="328985"/>
              <a:ext cx="232465" cy="321275"/>
            </a:xfrm>
            <a:prstGeom prst="flowChartDelay">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err="1">
                <a:solidFill>
                  <a:schemeClr val="tx1"/>
                </a:solidFill>
                <a:latin typeface="나눔바른고딕" panose="020B0603020101020101" pitchFamily="50" charset="-127"/>
                <a:ea typeface="나눔바른고딕" panose="020B0603020101020101" pitchFamily="50" charset="-127"/>
              </a:endParaRPr>
            </a:p>
          </p:txBody>
        </p:sp>
      </p:grpSp>
      <p:sp>
        <p:nvSpPr>
          <p:cNvPr id="27" name="TextBox 26">
            <a:extLst>
              <a:ext uri="{FF2B5EF4-FFF2-40B4-BE49-F238E27FC236}">
                <a16:creationId xmlns:a16="http://schemas.microsoft.com/office/drawing/2014/main" id="{80B909FF-274F-546B-B488-4308A9FD2F03}"/>
              </a:ext>
            </a:extLst>
          </p:cNvPr>
          <p:cNvSpPr txBox="1"/>
          <p:nvPr/>
        </p:nvSpPr>
        <p:spPr>
          <a:xfrm>
            <a:off x="9805084" y="226525"/>
            <a:ext cx="1268627" cy="379330"/>
          </a:xfrm>
          <a:prstGeom prst="rect">
            <a:avLst/>
          </a:prstGeom>
          <a:noFill/>
        </p:spPr>
        <p:txBody>
          <a:bodyPr wrap="square" rtlCol="0">
            <a:spAutoFit/>
          </a:bodyPr>
          <a:lstStyle/>
          <a:p>
            <a:r>
              <a:rPr lang="en-US" altLang="ko-KR" dirty="0">
                <a:latin typeface="나눔바른고딕" panose="020B0603020101020101" pitchFamily="50" charset="-127"/>
                <a:ea typeface="나눔바른고딕" panose="020B0603020101020101" pitchFamily="50" charset="-127"/>
              </a:rPr>
              <a:t>user</a:t>
            </a:r>
            <a:endParaRPr lang="ko-KR" altLang="en-US" dirty="0">
              <a:latin typeface="나눔바른고딕" panose="020B0603020101020101" pitchFamily="50" charset="-127"/>
              <a:ea typeface="나눔바른고딕" panose="020B0603020101020101" pitchFamily="50" charset="-127"/>
            </a:endParaRPr>
          </a:p>
        </p:txBody>
      </p:sp>
      <p:sp>
        <p:nvSpPr>
          <p:cNvPr id="12" name="직사각형 11">
            <a:hlinkClick r:id="rId18"/>
            <a:extLst>
              <a:ext uri="{FF2B5EF4-FFF2-40B4-BE49-F238E27FC236}">
                <a16:creationId xmlns:a16="http://schemas.microsoft.com/office/drawing/2014/main" id="{7FA25874-976A-0D89-6D59-AFE60D7E7D09}"/>
              </a:ext>
            </a:extLst>
          </p:cNvPr>
          <p:cNvSpPr/>
          <p:nvPr/>
        </p:nvSpPr>
        <p:spPr>
          <a:xfrm>
            <a:off x="2905886" y="4207316"/>
            <a:ext cx="1987487" cy="952409"/>
          </a:xfrm>
          <a:prstGeom prst="rect">
            <a:avLst/>
          </a:prstGeom>
          <a:solidFill>
            <a:schemeClr val="accent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sz="1800" dirty="0">
                <a:solidFill>
                  <a:schemeClr val="tx1"/>
                </a:solidFill>
                <a:latin typeface="나눔바른고딕" panose="020B0603020101020101" pitchFamily="50" charset="-127"/>
                <a:ea typeface="나눔바른고딕" panose="020B0603020101020101" pitchFamily="50" charset="-127"/>
              </a:rPr>
              <a:t>절정</a:t>
            </a:r>
            <a:r>
              <a:rPr lang="en-US" altLang="ko-KR" sz="1800" dirty="0">
                <a:solidFill>
                  <a:schemeClr val="tx1"/>
                </a:solidFill>
                <a:latin typeface="나눔바른고딕" panose="020B0603020101020101" pitchFamily="50" charset="-127"/>
                <a:ea typeface="나눔바른고딕" panose="020B0603020101020101" pitchFamily="50" charset="-127"/>
              </a:rPr>
              <a:t>3 </a:t>
            </a:r>
            <a:r>
              <a:rPr lang="ko-KR" altLang="en-US" sz="1800" dirty="0">
                <a:solidFill>
                  <a:schemeClr val="tx1"/>
                </a:solidFill>
                <a:latin typeface="나눔바른고딕" panose="020B0603020101020101" pitchFamily="50" charset="-127"/>
                <a:ea typeface="나눔바른고딕" panose="020B0603020101020101" pitchFamily="50" charset="-127"/>
              </a:rPr>
              <a:t>업데이트</a:t>
            </a:r>
            <a:endParaRPr lang="en-US" altLang="ko-KR" sz="1800"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421522606"/>
      </p:ext>
    </p:extLst>
  </p:cSld>
  <p:clrMapOvr>
    <a:masterClrMapping/>
  </p:clrMapOvr>
  <p:transition spd="slow" advClick="0">
    <p:push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388827F-5997-434B-4C2C-CD31939CB7C3}"/>
              </a:ext>
            </a:extLst>
          </p:cNvPr>
          <p:cNvSpPr>
            <a:spLocks noGrp="1"/>
          </p:cNvSpPr>
          <p:nvPr>
            <p:ph type="title"/>
          </p:nvPr>
        </p:nvSpPr>
        <p:spPr/>
        <p:txBody>
          <a:bodyPr/>
          <a:lstStyle/>
          <a:p>
            <a:r>
              <a:rPr lang="ko-KR" altLang="en-US" dirty="0"/>
              <a:t>게임화</a:t>
            </a:r>
            <a:r>
              <a:rPr lang="en-US" altLang="ko-KR" dirty="0"/>
              <a:t>(</a:t>
            </a:r>
            <a:r>
              <a:rPr lang="ko-KR" altLang="en-US" dirty="0"/>
              <a:t>버그 방지</a:t>
            </a:r>
            <a:r>
              <a:rPr lang="en-US" altLang="ko-KR" dirty="0"/>
              <a:t>) &lt;</a:t>
            </a:r>
            <a:r>
              <a:rPr lang="ko-KR" altLang="en-US" dirty="0"/>
              <a:t>대화형 자동 진행</a:t>
            </a:r>
            <a:r>
              <a:rPr lang="en-US" altLang="ko-KR" dirty="0"/>
              <a:t>&gt;</a:t>
            </a:r>
            <a:endParaRPr lang="ko-KR" altLang="en-US" dirty="0"/>
          </a:p>
        </p:txBody>
      </p:sp>
      <p:sp>
        <p:nvSpPr>
          <p:cNvPr id="3" name="내용 개체 틀 2">
            <a:extLst>
              <a:ext uri="{FF2B5EF4-FFF2-40B4-BE49-F238E27FC236}">
                <a16:creationId xmlns:a16="http://schemas.microsoft.com/office/drawing/2014/main" id="{0E23D574-6463-D877-A449-F253A9528B37}"/>
              </a:ext>
            </a:extLst>
          </p:cNvPr>
          <p:cNvSpPr>
            <a:spLocks noGrp="1"/>
          </p:cNvSpPr>
          <p:nvPr>
            <p:ph idx="1"/>
          </p:nvPr>
        </p:nvSpPr>
        <p:spPr/>
        <p:txBody>
          <a:bodyPr/>
          <a:lstStyle/>
          <a:p>
            <a:r>
              <a:rPr lang="ko-KR" altLang="en-US" dirty="0"/>
              <a:t>절정을 이용하여 게임을 만드실 수 있습니다</a:t>
            </a:r>
            <a:r>
              <a:rPr lang="en-US" altLang="ko-KR" dirty="0"/>
              <a:t>. </a:t>
            </a:r>
            <a:r>
              <a:rPr lang="ko-KR" altLang="en-US" dirty="0"/>
              <a:t>이때 버그 방지</a:t>
            </a:r>
            <a:r>
              <a:rPr lang="en-US" altLang="ko-KR" dirty="0"/>
              <a:t>(</a:t>
            </a:r>
            <a:r>
              <a:rPr lang="ko-KR" altLang="en-US" dirty="0"/>
              <a:t>정확한 말로는 </a:t>
            </a:r>
            <a:r>
              <a:rPr lang="en-US" altLang="ko-KR" dirty="0"/>
              <a:t>‘</a:t>
            </a:r>
            <a:r>
              <a:rPr lang="ko-KR" altLang="en-US" dirty="0"/>
              <a:t>대화형 자동 진행‘</a:t>
            </a:r>
            <a:r>
              <a:rPr lang="en-US" altLang="ko-KR" dirty="0"/>
              <a:t>)</a:t>
            </a:r>
            <a:r>
              <a:rPr lang="ko-KR" altLang="en-US" dirty="0"/>
              <a:t>를 해 주어야 합니다</a:t>
            </a:r>
            <a:r>
              <a:rPr lang="en-US" altLang="ko-KR" dirty="0"/>
              <a:t>.</a:t>
            </a:r>
          </a:p>
          <a:p>
            <a:endParaRPr lang="en-US" altLang="ko-KR" dirty="0"/>
          </a:p>
          <a:p>
            <a:endParaRPr lang="en-US" altLang="ko-KR" dirty="0"/>
          </a:p>
          <a:p>
            <a:endParaRPr lang="en-US" altLang="ko-KR" dirty="0"/>
          </a:p>
          <a:p>
            <a:pPr marL="514350" indent="-514350">
              <a:buAutoNum type="arabicPeriod"/>
            </a:pPr>
            <a:r>
              <a:rPr lang="ko-KR" altLang="en-US" dirty="0"/>
              <a:t>파워포인트 프로그램에서 </a:t>
            </a:r>
            <a:r>
              <a:rPr lang="ko-KR" altLang="en-US" b="1" dirty="0"/>
              <a:t>슬라이드 </a:t>
            </a:r>
            <a:r>
              <a:rPr lang="ko-KR" altLang="en-US" b="1" dirty="0" err="1"/>
              <a:t>쇼</a:t>
            </a:r>
            <a:r>
              <a:rPr lang="ko-KR" altLang="en-US" dirty="0" err="1"/>
              <a:t>→</a:t>
            </a:r>
            <a:r>
              <a:rPr lang="ko-KR" altLang="en-US" b="1" dirty="0" err="1"/>
              <a:t>슬라이드</a:t>
            </a:r>
            <a:r>
              <a:rPr lang="ko-KR" altLang="en-US" b="1" dirty="0"/>
              <a:t> 쇼 설정</a:t>
            </a:r>
            <a:r>
              <a:rPr lang="ko-KR" altLang="en-US" dirty="0"/>
              <a:t>으로 들어갑니다</a:t>
            </a:r>
            <a:r>
              <a:rPr lang="en-US" altLang="ko-KR" dirty="0"/>
              <a:t>.</a:t>
            </a:r>
          </a:p>
          <a:p>
            <a:endParaRPr lang="ko-KR" altLang="en-US" dirty="0"/>
          </a:p>
        </p:txBody>
      </p:sp>
      <p:sp>
        <p:nvSpPr>
          <p:cNvPr id="9" name="텍스트 개체 틀 8">
            <a:extLst>
              <a:ext uri="{FF2B5EF4-FFF2-40B4-BE49-F238E27FC236}">
                <a16:creationId xmlns:a16="http://schemas.microsoft.com/office/drawing/2014/main" id="{34AEA234-3AF7-3C28-3E43-5DD9D95958B9}"/>
              </a:ext>
            </a:extLst>
          </p:cNvPr>
          <p:cNvSpPr>
            <a:spLocks noGrp="1"/>
          </p:cNvSpPr>
          <p:nvPr>
            <p:ph type="body" sz="quarter" idx="13"/>
          </p:nvPr>
        </p:nvSpPr>
        <p:spPr/>
        <p:txBody>
          <a:bodyPr/>
          <a:lstStyle/>
          <a:p>
            <a:r>
              <a:rPr lang="ko-KR" altLang="en-US" dirty="0"/>
              <a:t>게임화</a:t>
            </a:r>
            <a:r>
              <a:rPr lang="en-US" altLang="ko-KR" dirty="0"/>
              <a:t>(</a:t>
            </a:r>
            <a:r>
              <a:rPr lang="ko-KR" altLang="en-US" dirty="0"/>
              <a:t>버그 방지</a:t>
            </a:r>
            <a:r>
              <a:rPr lang="en-US" altLang="ko-KR" dirty="0"/>
              <a:t>)</a:t>
            </a:r>
            <a:endParaRPr lang="ko-KR" altLang="en-US" dirty="0"/>
          </a:p>
        </p:txBody>
      </p:sp>
      <p:pic>
        <p:nvPicPr>
          <p:cNvPr id="7" name="그림 6">
            <a:extLst>
              <a:ext uri="{FF2B5EF4-FFF2-40B4-BE49-F238E27FC236}">
                <a16:creationId xmlns:a16="http://schemas.microsoft.com/office/drawing/2014/main" id="{B4984AD5-60C7-5B2D-80DF-2C2633784BFF}"/>
              </a:ext>
            </a:extLst>
          </p:cNvPr>
          <p:cNvPicPr>
            <a:picLocks noChangeAspect="1"/>
          </p:cNvPicPr>
          <p:nvPr/>
        </p:nvPicPr>
        <p:blipFill>
          <a:blip r:embed="rId2"/>
          <a:stretch>
            <a:fillRect/>
          </a:stretch>
        </p:blipFill>
        <p:spPr>
          <a:xfrm>
            <a:off x="940524" y="2790388"/>
            <a:ext cx="10128069" cy="1277224"/>
          </a:xfrm>
          <a:prstGeom prst="rect">
            <a:avLst/>
          </a:prstGeom>
        </p:spPr>
      </p:pic>
      <p:sp>
        <p:nvSpPr>
          <p:cNvPr id="8" name="액자 7">
            <a:extLst>
              <a:ext uri="{FF2B5EF4-FFF2-40B4-BE49-F238E27FC236}">
                <a16:creationId xmlns:a16="http://schemas.microsoft.com/office/drawing/2014/main" id="{A57AD5AC-B8CA-A4CA-27E4-F92EC6ACC24F}"/>
              </a:ext>
            </a:extLst>
          </p:cNvPr>
          <p:cNvSpPr/>
          <p:nvPr/>
        </p:nvSpPr>
        <p:spPr>
          <a:xfrm>
            <a:off x="2603863" y="3161211"/>
            <a:ext cx="487680" cy="522515"/>
          </a:xfrm>
          <a:prstGeom prst="frame">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0" name="사각형: 둥근 모서리 9">
            <a:extLst>
              <a:ext uri="{FF2B5EF4-FFF2-40B4-BE49-F238E27FC236}">
                <a16:creationId xmlns:a16="http://schemas.microsoft.com/office/drawing/2014/main" id="{9A816E12-9D0C-DDDD-BAA7-6350670A9DF8}"/>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Tree>
    <p:extLst>
      <p:ext uri="{BB962C8B-B14F-4D97-AF65-F5344CB8AC3E}">
        <p14:creationId xmlns:p14="http://schemas.microsoft.com/office/powerpoint/2010/main" val="1335273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1ED2D077-8153-01A5-CD32-B1F7EE3F99CE}"/>
              </a:ext>
            </a:extLst>
          </p:cNvPr>
          <p:cNvSpPr>
            <a:spLocks noGrp="1"/>
          </p:cNvSpPr>
          <p:nvPr>
            <p:ph idx="1"/>
          </p:nvPr>
        </p:nvSpPr>
        <p:spPr>
          <a:xfrm>
            <a:off x="838200" y="4075612"/>
            <a:ext cx="10515600" cy="1927179"/>
          </a:xfrm>
        </p:spPr>
        <p:txBody>
          <a:bodyPr>
            <a:normAutofit/>
          </a:bodyPr>
          <a:lstStyle/>
          <a:p>
            <a:pPr marL="0" indent="0">
              <a:buNone/>
            </a:pPr>
            <a:r>
              <a:rPr lang="en-US" altLang="ko-KR" dirty="0"/>
              <a:t>2. </a:t>
            </a:r>
            <a:r>
              <a:rPr lang="ko-KR" altLang="en-US" dirty="0"/>
              <a:t>쇼 형식에서 </a:t>
            </a:r>
            <a:r>
              <a:rPr lang="ko-KR" altLang="en-US" b="1" dirty="0"/>
              <a:t>대화형 자동 진행</a:t>
            </a:r>
            <a:r>
              <a:rPr lang="ko-KR" altLang="en-US" dirty="0"/>
              <a:t>을 선택하고 확인합니다</a:t>
            </a:r>
            <a:r>
              <a:rPr lang="en-US" altLang="ko-KR" dirty="0"/>
              <a:t>.</a:t>
            </a:r>
          </a:p>
          <a:p>
            <a:pPr marL="0" indent="0">
              <a:buNone/>
            </a:pPr>
            <a:r>
              <a:rPr lang="en-US" altLang="ko-KR" dirty="0"/>
              <a:t>3. </a:t>
            </a:r>
            <a:r>
              <a:rPr lang="ko-KR" altLang="en-US" dirty="0"/>
              <a:t>이제 슬라이드 쇼에서 키보드로 ←</a:t>
            </a:r>
            <a:r>
              <a:rPr lang="en-US" altLang="ko-KR" dirty="0"/>
              <a:t>, </a:t>
            </a:r>
            <a:r>
              <a:rPr lang="ko-KR" altLang="en-US" dirty="0"/>
              <a:t>→를 누르거나 마우스로 빈 공간을 클릭해도 슬라이드가 넘어가지 않습니다</a:t>
            </a:r>
            <a:r>
              <a:rPr lang="en-US" altLang="ko-KR" dirty="0"/>
              <a:t>.</a:t>
            </a:r>
          </a:p>
          <a:p>
            <a:pPr marL="0" indent="0">
              <a:buNone/>
            </a:pPr>
            <a:r>
              <a:rPr lang="en-US" altLang="ko-KR" dirty="0"/>
              <a:t>※</a:t>
            </a:r>
            <a:r>
              <a:rPr lang="ko-KR" altLang="en-US" dirty="0">
                <a:hlinkClick r:id="rId2" action="ppaction://hlinksldjump"/>
              </a:rPr>
              <a:t>저작권 안내</a:t>
            </a:r>
            <a:r>
              <a:rPr lang="ko-KR" altLang="en-US" dirty="0"/>
              <a:t>를 반드시 읽어 주세요</a:t>
            </a:r>
            <a:r>
              <a:rPr lang="en-US" altLang="ko-KR" dirty="0"/>
              <a:t>.</a:t>
            </a:r>
          </a:p>
        </p:txBody>
      </p:sp>
      <p:sp>
        <p:nvSpPr>
          <p:cNvPr id="4" name="텍스트 개체 틀 3">
            <a:extLst>
              <a:ext uri="{FF2B5EF4-FFF2-40B4-BE49-F238E27FC236}">
                <a16:creationId xmlns:a16="http://schemas.microsoft.com/office/drawing/2014/main" id="{69136511-4420-1482-4647-466A5D6A52DF}"/>
              </a:ext>
            </a:extLst>
          </p:cNvPr>
          <p:cNvSpPr>
            <a:spLocks noGrp="1"/>
          </p:cNvSpPr>
          <p:nvPr>
            <p:ph type="body" sz="quarter" idx="13"/>
          </p:nvPr>
        </p:nvSpPr>
        <p:spPr/>
        <p:txBody>
          <a:bodyPr/>
          <a:lstStyle/>
          <a:p>
            <a:r>
              <a:rPr lang="ko-KR" altLang="en-US" dirty="0"/>
              <a:t>게임화</a:t>
            </a:r>
            <a:r>
              <a:rPr lang="en-US" altLang="ko-KR" dirty="0"/>
              <a:t>(</a:t>
            </a:r>
            <a:r>
              <a:rPr lang="ko-KR" altLang="en-US" dirty="0"/>
              <a:t>버그 방지</a:t>
            </a:r>
            <a:r>
              <a:rPr lang="en-US" altLang="ko-KR" dirty="0"/>
              <a:t>)</a:t>
            </a:r>
            <a:endParaRPr lang="ko-KR" altLang="en-US" dirty="0"/>
          </a:p>
        </p:txBody>
      </p:sp>
      <p:pic>
        <p:nvPicPr>
          <p:cNvPr id="6" name="그림 5">
            <a:extLst>
              <a:ext uri="{FF2B5EF4-FFF2-40B4-BE49-F238E27FC236}">
                <a16:creationId xmlns:a16="http://schemas.microsoft.com/office/drawing/2014/main" id="{5F60A4A0-679B-47BB-4D11-94C0BD6ED545}"/>
              </a:ext>
            </a:extLst>
          </p:cNvPr>
          <p:cNvPicPr>
            <a:picLocks noChangeAspect="1"/>
          </p:cNvPicPr>
          <p:nvPr/>
        </p:nvPicPr>
        <p:blipFill>
          <a:blip r:embed="rId3"/>
          <a:srcRect l="1522" t="1865" r="1522" b="1865"/>
          <a:stretch>
            <a:fillRect/>
          </a:stretch>
        </p:blipFill>
        <p:spPr>
          <a:xfrm>
            <a:off x="3615212" y="519702"/>
            <a:ext cx="4395518" cy="3416572"/>
          </a:xfrm>
          <a:prstGeom prst="rect">
            <a:avLst/>
          </a:prstGeom>
        </p:spPr>
      </p:pic>
      <p:sp>
        <p:nvSpPr>
          <p:cNvPr id="7" name="화살표: 왼쪽 6">
            <a:extLst>
              <a:ext uri="{FF2B5EF4-FFF2-40B4-BE49-F238E27FC236}">
                <a16:creationId xmlns:a16="http://schemas.microsoft.com/office/drawing/2014/main" id="{081C7378-D90F-EA2C-8575-EDB12338EF1F}"/>
              </a:ext>
            </a:extLst>
          </p:cNvPr>
          <p:cNvSpPr/>
          <p:nvPr/>
        </p:nvSpPr>
        <p:spPr>
          <a:xfrm>
            <a:off x="5281749" y="1362663"/>
            <a:ext cx="304800" cy="217714"/>
          </a:xfrm>
          <a:prstGeom prst="leftArrow">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8" name="사각형: 둥근 모서리 7">
            <a:extLst>
              <a:ext uri="{FF2B5EF4-FFF2-40B4-BE49-F238E27FC236}">
                <a16:creationId xmlns:a16="http://schemas.microsoft.com/office/drawing/2014/main" id="{4E4F8B6F-101F-2195-6484-A35762534D7D}"/>
              </a:ext>
            </a:extLst>
          </p:cNvPr>
          <p:cNvSpPr/>
          <p:nvPr/>
        </p:nvSpPr>
        <p:spPr>
          <a:xfrm>
            <a:off x="9969134"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다음</a:t>
            </a:r>
          </a:p>
        </p:txBody>
      </p:sp>
    </p:spTree>
    <p:extLst>
      <p:ext uri="{BB962C8B-B14F-4D97-AF65-F5344CB8AC3E}">
        <p14:creationId xmlns:p14="http://schemas.microsoft.com/office/powerpoint/2010/main" val="38900482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D6FC006-84BD-2034-8074-99C206F6DAD8}"/>
              </a:ext>
            </a:extLst>
          </p:cNvPr>
          <p:cNvSpPr>
            <a:spLocks noGrp="1"/>
          </p:cNvSpPr>
          <p:nvPr>
            <p:ph type="title"/>
          </p:nvPr>
        </p:nvSpPr>
        <p:spPr/>
        <p:txBody>
          <a:bodyPr/>
          <a:lstStyle/>
          <a:p>
            <a:r>
              <a:rPr lang="ko-KR" altLang="en-US" dirty="0"/>
              <a:t>저장 방법</a:t>
            </a:r>
          </a:p>
        </p:txBody>
      </p:sp>
      <p:pic>
        <p:nvPicPr>
          <p:cNvPr id="9" name="내용 개체 틀 8">
            <a:extLst>
              <a:ext uri="{FF2B5EF4-FFF2-40B4-BE49-F238E27FC236}">
                <a16:creationId xmlns:a16="http://schemas.microsoft.com/office/drawing/2014/main" id="{943E3E1D-16CD-BA19-37F6-079D1785AFD7}"/>
              </a:ext>
            </a:extLst>
          </p:cNvPr>
          <p:cNvPicPr>
            <a:picLocks noGrp="1" noChangeAspect="1"/>
          </p:cNvPicPr>
          <p:nvPr>
            <p:ph sz="half" idx="1"/>
          </p:nvPr>
        </p:nvPicPr>
        <p:blipFill>
          <a:blip r:embed="rId2"/>
          <a:stretch>
            <a:fillRect/>
          </a:stretch>
        </p:blipFill>
        <p:spPr>
          <a:xfrm>
            <a:off x="838200" y="2544560"/>
            <a:ext cx="5181600" cy="2913468"/>
          </a:xfrm>
          <a:prstGeom prst="rect">
            <a:avLst/>
          </a:prstGeom>
        </p:spPr>
      </p:pic>
      <p:sp>
        <p:nvSpPr>
          <p:cNvPr id="6" name="내용 개체 틀 5">
            <a:extLst>
              <a:ext uri="{FF2B5EF4-FFF2-40B4-BE49-F238E27FC236}">
                <a16:creationId xmlns:a16="http://schemas.microsoft.com/office/drawing/2014/main" id="{76FAC008-C2E2-29E3-6257-2A5FC19B9B10}"/>
              </a:ext>
            </a:extLst>
          </p:cNvPr>
          <p:cNvSpPr>
            <a:spLocks noGrp="1"/>
          </p:cNvSpPr>
          <p:nvPr>
            <p:ph sz="half" idx="2"/>
          </p:nvPr>
        </p:nvSpPr>
        <p:spPr>
          <a:xfrm>
            <a:off x="6172200" y="0"/>
            <a:ext cx="6019800" cy="6858000"/>
          </a:xfrm>
        </p:spPr>
        <p:txBody>
          <a:bodyPr>
            <a:normAutofit/>
          </a:bodyPr>
          <a:lstStyle/>
          <a:p>
            <a:r>
              <a:rPr lang="ko-KR" altLang="en-US" dirty="0"/>
              <a:t>절정 자체로 사용 시</a:t>
            </a:r>
            <a:r>
              <a:rPr lang="en-US" altLang="ko-KR" dirty="0"/>
              <a:t>: </a:t>
            </a:r>
            <a:r>
              <a:rPr lang="ko-KR" altLang="en-US" dirty="0"/>
              <a:t>프로그램</a:t>
            </a:r>
            <a:r>
              <a:rPr lang="en-US" altLang="ko-KR" dirty="0"/>
              <a:t>, </a:t>
            </a:r>
            <a:r>
              <a:rPr lang="ko-KR" altLang="en-US" dirty="0"/>
              <a:t>아이콘 추가 후 </a:t>
            </a:r>
            <a:r>
              <a:rPr lang="en-US" altLang="ko-KR" dirty="0"/>
              <a:t>‘</a:t>
            </a:r>
            <a:r>
              <a:rPr lang="ko-KR" altLang="en-US" dirty="0"/>
              <a:t>저장</a:t>
            </a:r>
            <a:r>
              <a:rPr lang="en-US" altLang="ko-KR" dirty="0"/>
              <a:t>‘(</a:t>
            </a:r>
            <a:r>
              <a:rPr lang="en-US" altLang="ko-KR" dirty="0" err="1"/>
              <a:t>Ctrl+S</a:t>
            </a:r>
            <a:r>
              <a:rPr lang="en-US" altLang="ko-KR" dirty="0"/>
              <a:t>)</a:t>
            </a:r>
          </a:p>
          <a:p>
            <a:r>
              <a:rPr lang="ko-KR" altLang="en-US" dirty="0"/>
              <a:t>일반 </a:t>
            </a:r>
            <a:r>
              <a:rPr lang="en-US" altLang="ko-KR" dirty="0"/>
              <a:t>PPT</a:t>
            </a:r>
            <a:r>
              <a:rPr lang="ko-KR" altLang="en-US" dirty="0"/>
              <a:t>로 사용 시</a:t>
            </a:r>
            <a:r>
              <a:rPr lang="en-US" altLang="ko-KR" dirty="0"/>
              <a:t>:</a:t>
            </a:r>
            <a:r>
              <a:rPr lang="ko-KR" altLang="en-US" dirty="0"/>
              <a:t>보통 </a:t>
            </a:r>
            <a:r>
              <a:rPr lang="en-US" altLang="ko-KR" dirty="0"/>
              <a:t>PPT </a:t>
            </a:r>
            <a:r>
              <a:rPr lang="ko-KR" altLang="en-US" dirty="0"/>
              <a:t>저장하듯이 </a:t>
            </a:r>
            <a:r>
              <a:rPr lang="en-US" altLang="ko-KR" dirty="0"/>
              <a:t>‘</a:t>
            </a:r>
            <a:r>
              <a:rPr lang="ko-KR" altLang="en-US" dirty="0"/>
              <a:t>다른 이름으로 저장</a:t>
            </a:r>
            <a:r>
              <a:rPr lang="en-US" altLang="ko-KR" dirty="0"/>
              <a:t>’</a:t>
            </a:r>
          </a:p>
          <a:p>
            <a:r>
              <a:rPr lang="ko-KR" altLang="en-US" dirty="0"/>
              <a:t>게임화 </a:t>
            </a:r>
            <a:r>
              <a:rPr lang="en-US" altLang="ko-KR" dirty="0"/>
              <a:t>or </a:t>
            </a:r>
            <a:r>
              <a:rPr lang="ko-KR" altLang="en-US" dirty="0"/>
              <a:t>운영체제 개조 시</a:t>
            </a:r>
            <a:endParaRPr lang="en-US" altLang="ko-KR" dirty="0"/>
          </a:p>
          <a:p>
            <a:pPr lvl="1"/>
            <a:r>
              <a:rPr lang="ko-KR" altLang="en-US" sz="2200" dirty="0" err="1"/>
              <a:t>파일→다른</a:t>
            </a:r>
            <a:r>
              <a:rPr lang="ko-KR" altLang="en-US" sz="2200" dirty="0"/>
              <a:t> 이름으로 저장→</a:t>
            </a:r>
            <a:r>
              <a:rPr lang="en-US" altLang="ko-KR" sz="2200" dirty="0"/>
              <a:t>(</a:t>
            </a:r>
            <a:r>
              <a:rPr lang="ko-KR" altLang="en-US" sz="2200" dirty="0"/>
              <a:t>찾아보기→</a:t>
            </a:r>
            <a:r>
              <a:rPr lang="en-US" altLang="ko-KR" sz="2200" dirty="0"/>
              <a:t>)</a:t>
            </a:r>
            <a:r>
              <a:rPr lang="ko-KR" altLang="en-US" sz="2200" dirty="0"/>
              <a:t>원하는 위치 </a:t>
            </a:r>
            <a:r>
              <a:rPr lang="ko-KR" altLang="en-US" sz="2200" dirty="0" err="1"/>
              <a:t>선택→파일</a:t>
            </a:r>
            <a:r>
              <a:rPr lang="ko-KR" altLang="en-US" sz="2200" dirty="0"/>
              <a:t> 형식을 </a:t>
            </a:r>
            <a:r>
              <a:rPr lang="en-US" altLang="ko-KR" sz="2200" dirty="0"/>
              <a:t>‘</a:t>
            </a:r>
            <a:r>
              <a:rPr lang="en-US" altLang="ko-KR" sz="2200" dirty="0" err="1"/>
              <a:t>Powerpoint</a:t>
            </a:r>
            <a:r>
              <a:rPr lang="en-US" altLang="ko-KR" sz="2200" dirty="0"/>
              <a:t> </a:t>
            </a:r>
            <a:r>
              <a:rPr lang="ko-KR" altLang="en-US" sz="2200" dirty="0"/>
              <a:t>쇼</a:t>
            </a:r>
            <a:r>
              <a:rPr lang="en-US" altLang="ko-KR" sz="2200" dirty="0"/>
              <a:t>＇</a:t>
            </a:r>
            <a:r>
              <a:rPr lang="ko-KR" altLang="en-US" sz="2200" dirty="0"/>
              <a:t>로 </a:t>
            </a:r>
            <a:r>
              <a:rPr lang="ko-KR" altLang="en-US" sz="2200" dirty="0" err="1"/>
              <a:t>선택→저장</a:t>
            </a:r>
            <a:endParaRPr lang="en-US" altLang="ko-KR" sz="2200" dirty="0"/>
          </a:p>
          <a:p>
            <a:r>
              <a:rPr lang="ko-KR" altLang="en-US" dirty="0"/>
              <a:t>매크로 사용 시</a:t>
            </a:r>
            <a:endParaRPr lang="en-US" altLang="ko-KR" dirty="0"/>
          </a:p>
          <a:p>
            <a:pPr lvl="1"/>
            <a:r>
              <a:rPr lang="en-US" altLang="ko-KR" sz="2200" dirty="0"/>
              <a:t>PPT:</a:t>
            </a:r>
            <a:r>
              <a:rPr lang="ko-KR" altLang="en-US" sz="2200" dirty="0"/>
              <a:t> </a:t>
            </a:r>
            <a:r>
              <a:rPr lang="ko-KR" altLang="en-US" sz="2200" dirty="0" err="1"/>
              <a:t>파일→다른</a:t>
            </a:r>
            <a:r>
              <a:rPr lang="ko-KR" altLang="en-US" sz="2200" dirty="0"/>
              <a:t> 이름으로 저장→</a:t>
            </a:r>
            <a:r>
              <a:rPr lang="en-US" altLang="ko-KR" sz="2200" dirty="0"/>
              <a:t>(</a:t>
            </a:r>
            <a:r>
              <a:rPr lang="ko-KR" altLang="en-US" sz="2200" dirty="0"/>
              <a:t>찾아보기→</a:t>
            </a:r>
            <a:r>
              <a:rPr lang="en-US" altLang="ko-KR" sz="2200" dirty="0"/>
              <a:t>)</a:t>
            </a:r>
            <a:r>
              <a:rPr lang="ko-KR" altLang="en-US" sz="2200" dirty="0"/>
              <a:t>원하는 위치 </a:t>
            </a:r>
            <a:r>
              <a:rPr lang="ko-KR" altLang="en-US" sz="2200" dirty="0" err="1"/>
              <a:t>선택→파일</a:t>
            </a:r>
            <a:r>
              <a:rPr lang="ko-KR" altLang="en-US" sz="2200" dirty="0"/>
              <a:t> 형식을 </a:t>
            </a:r>
            <a:r>
              <a:rPr lang="en-US" altLang="ko-KR" sz="2200" dirty="0"/>
              <a:t>‘</a:t>
            </a:r>
            <a:r>
              <a:rPr lang="en-US" altLang="ko-KR" sz="2200" dirty="0" err="1"/>
              <a:t>Powerpoint</a:t>
            </a:r>
            <a:r>
              <a:rPr lang="en-US" altLang="ko-KR" sz="2200" dirty="0"/>
              <a:t> </a:t>
            </a:r>
            <a:r>
              <a:rPr lang="ko-KR" altLang="en-US" sz="2200" dirty="0"/>
              <a:t>매크로 사용</a:t>
            </a:r>
            <a:r>
              <a:rPr lang="en-US" altLang="ko-KR" sz="2200" dirty="0"/>
              <a:t> </a:t>
            </a:r>
            <a:r>
              <a:rPr lang="ko-KR" altLang="en-US" sz="2200" dirty="0"/>
              <a:t>프레젠테이션</a:t>
            </a:r>
            <a:r>
              <a:rPr lang="en-US" altLang="ko-KR" sz="2200" dirty="0"/>
              <a:t>＇</a:t>
            </a:r>
            <a:r>
              <a:rPr lang="ko-KR" altLang="en-US" sz="2200" dirty="0"/>
              <a:t>로 </a:t>
            </a:r>
            <a:r>
              <a:rPr lang="ko-KR" altLang="en-US" sz="2200" dirty="0" err="1"/>
              <a:t>선택→저장</a:t>
            </a:r>
            <a:endParaRPr lang="en-US" altLang="ko-KR" sz="2200" dirty="0"/>
          </a:p>
          <a:p>
            <a:pPr lvl="1"/>
            <a:r>
              <a:rPr lang="ko-KR" altLang="en-US" sz="2200" dirty="0"/>
              <a:t>게임 </a:t>
            </a:r>
            <a:r>
              <a:rPr lang="en-US" altLang="ko-KR" sz="2200" dirty="0"/>
              <a:t>or </a:t>
            </a:r>
            <a:r>
              <a:rPr lang="ko-KR" altLang="en-US" sz="2200" dirty="0"/>
              <a:t>운영체제</a:t>
            </a:r>
            <a:r>
              <a:rPr lang="en-US" altLang="ko-KR" sz="2200" dirty="0"/>
              <a:t>:</a:t>
            </a:r>
            <a:r>
              <a:rPr lang="ko-KR" altLang="en-US" sz="2200" dirty="0"/>
              <a:t> </a:t>
            </a:r>
            <a:r>
              <a:rPr lang="ko-KR" altLang="en-US" sz="2200" dirty="0" err="1"/>
              <a:t>파일→다른</a:t>
            </a:r>
            <a:r>
              <a:rPr lang="ko-KR" altLang="en-US" sz="2200" dirty="0"/>
              <a:t> 이름으로 저장→</a:t>
            </a:r>
            <a:r>
              <a:rPr lang="en-US" altLang="ko-KR" sz="2200" dirty="0"/>
              <a:t>(</a:t>
            </a:r>
            <a:r>
              <a:rPr lang="ko-KR" altLang="en-US" sz="2200" dirty="0"/>
              <a:t>찾아보기→</a:t>
            </a:r>
            <a:r>
              <a:rPr lang="en-US" altLang="ko-KR" sz="2200" dirty="0"/>
              <a:t>)</a:t>
            </a:r>
            <a:r>
              <a:rPr lang="ko-KR" altLang="en-US" sz="2200" dirty="0"/>
              <a:t>원하는 위치 </a:t>
            </a:r>
            <a:r>
              <a:rPr lang="ko-KR" altLang="en-US" sz="2200" dirty="0" err="1"/>
              <a:t>선택→파일</a:t>
            </a:r>
            <a:r>
              <a:rPr lang="ko-KR" altLang="en-US" sz="2200" dirty="0"/>
              <a:t> 형식을 </a:t>
            </a:r>
            <a:r>
              <a:rPr lang="en-US" altLang="ko-KR" sz="2200" dirty="0"/>
              <a:t>‘</a:t>
            </a:r>
            <a:r>
              <a:rPr lang="en-US" altLang="ko-KR" sz="2200" dirty="0" err="1"/>
              <a:t>Powerpoint</a:t>
            </a:r>
            <a:r>
              <a:rPr lang="en-US" altLang="ko-KR" sz="2200" dirty="0"/>
              <a:t> </a:t>
            </a:r>
            <a:r>
              <a:rPr lang="ko-KR" altLang="en-US" sz="2200" dirty="0"/>
              <a:t>매크로 사용 쇼</a:t>
            </a:r>
            <a:r>
              <a:rPr lang="en-US" altLang="ko-KR" sz="2200" dirty="0"/>
              <a:t>＇</a:t>
            </a:r>
            <a:r>
              <a:rPr lang="ko-KR" altLang="en-US" sz="2200" dirty="0"/>
              <a:t>로 </a:t>
            </a:r>
            <a:r>
              <a:rPr lang="ko-KR" altLang="en-US" sz="2200" dirty="0" err="1"/>
              <a:t>선택→저장</a:t>
            </a:r>
            <a:endParaRPr lang="en-US" altLang="ko-KR" sz="2200" dirty="0"/>
          </a:p>
          <a:p>
            <a:pPr marL="0" indent="0">
              <a:buNone/>
            </a:pPr>
            <a:r>
              <a:rPr lang="en-US" altLang="ko-KR" dirty="0"/>
              <a:t>※</a:t>
            </a:r>
            <a:r>
              <a:rPr lang="ko-KR" altLang="en-US" dirty="0">
                <a:hlinkClick r:id="rId3" action="ppaction://hlinksldjump"/>
              </a:rPr>
              <a:t>저작권 안내</a:t>
            </a:r>
            <a:r>
              <a:rPr lang="ko-KR" altLang="en-US" dirty="0"/>
              <a:t>를 읽어 주세요</a:t>
            </a:r>
            <a:r>
              <a:rPr lang="en-US" altLang="ko-KR" dirty="0"/>
              <a:t>.</a:t>
            </a:r>
          </a:p>
          <a:p>
            <a:endParaRPr lang="ko-KR" altLang="en-US" dirty="0"/>
          </a:p>
          <a:p>
            <a:endParaRPr lang="ko-KR" altLang="en-US" dirty="0"/>
          </a:p>
        </p:txBody>
      </p:sp>
      <p:sp>
        <p:nvSpPr>
          <p:cNvPr id="7" name="텍스트 개체 틀 6">
            <a:extLst>
              <a:ext uri="{FF2B5EF4-FFF2-40B4-BE49-F238E27FC236}">
                <a16:creationId xmlns:a16="http://schemas.microsoft.com/office/drawing/2014/main" id="{CBA0D782-921E-798A-5D17-0DFE8293555B}"/>
              </a:ext>
            </a:extLst>
          </p:cNvPr>
          <p:cNvSpPr>
            <a:spLocks noGrp="1"/>
          </p:cNvSpPr>
          <p:nvPr>
            <p:ph type="body" sz="quarter" idx="13"/>
          </p:nvPr>
        </p:nvSpPr>
        <p:spPr/>
        <p:txBody>
          <a:bodyPr/>
          <a:lstStyle/>
          <a:p>
            <a:r>
              <a:rPr lang="ko-KR" altLang="en-US" dirty="0"/>
              <a:t>저장 방법</a:t>
            </a:r>
          </a:p>
        </p:txBody>
      </p:sp>
    </p:spTree>
    <p:extLst>
      <p:ext uri="{BB962C8B-B14F-4D97-AF65-F5344CB8AC3E}">
        <p14:creationId xmlns:p14="http://schemas.microsoft.com/office/powerpoint/2010/main" val="20245195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E7630F2-4600-2D09-3212-76EF94A3BF9B}"/>
              </a:ext>
            </a:extLst>
          </p:cNvPr>
          <p:cNvSpPr>
            <a:spLocks noGrp="1"/>
          </p:cNvSpPr>
          <p:nvPr>
            <p:ph type="title"/>
          </p:nvPr>
        </p:nvSpPr>
        <p:spPr/>
        <p:txBody>
          <a:bodyPr/>
          <a:lstStyle/>
          <a:p>
            <a:r>
              <a:rPr lang="en-US" altLang="ko-KR" dirty="0"/>
              <a:t>[</a:t>
            </a:r>
            <a:r>
              <a:rPr lang="ko-KR" altLang="en-US" dirty="0"/>
              <a:t>필독</a:t>
            </a:r>
            <a:r>
              <a:rPr lang="en-US" altLang="ko-KR" dirty="0"/>
              <a:t>]</a:t>
            </a:r>
            <a:r>
              <a:rPr lang="ko-KR" altLang="en-US" dirty="0"/>
              <a:t>저작권 안내</a:t>
            </a:r>
          </a:p>
        </p:txBody>
      </p:sp>
      <p:sp>
        <p:nvSpPr>
          <p:cNvPr id="3" name="내용 개체 틀 2">
            <a:extLst>
              <a:ext uri="{FF2B5EF4-FFF2-40B4-BE49-F238E27FC236}">
                <a16:creationId xmlns:a16="http://schemas.microsoft.com/office/drawing/2014/main" id="{DDCD3E8D-725C-93CA-565A-5DFAAF97AE8A}"/>
              </a:ext>
            </a:extLst>
          </p:cNvPr>
          <p:cNvSpPr>
            <a:spLocks noGrp="1"/>
          </p:cNvSpPr>
          <p:nvPr>
            <p:ph idx="1"/>
          </p:nvPr>
        </p:nvSpPr>
        <p:spPr/>
        <p:txBody>
          <a:bodyPr>
            <a:noAutofit/>
          </a:bodyPr>
          <a:lstStyle/>
          <a:p>
            <a:r>
              <a:rPr lang="ko-KR" altLang="en-US" dirty="0"/>
              <a:t>이 </a:t>
            </a:r>
            <a:r>
              <a:rPr lang="en-US" altLang="ko-KR" dirty="0"/>
              <a:t>PPT</a:t>
            </a:r>
            <a:r>
              <a:rPr lang="ko-KR" altLang="en-US" dirty="0"/>
              <a:t>는 </a:t>
            </a:r>
            <a:r>
              <a:rPr lang="ko-KR" altLang="en-US" i="1" dirty="0"/>
              <a:t>절정</a:t>
            </a:r>
            <a:r>
              <a:rPr lang="en-US" altLang="ko-KR" i="1" dirty="0"/>
              <a:t>3</a:t>
            </a:r>
            <a:r>
              <a:rPr lang="ko-KR" altLang="en-US" dirty="0"/>
              <a:t> 기반으로 제작되었습니다</a:t>
            </a:r>
            <a:r>
              <a:rPr lang="en-US" altLang="ko-KR" dirty="0"/>
              <a:t>.</a:t>
            </a:r>
          </a:p>
          <a:p>
            <a:pPr lvl="1"/>
            <a:r>
              <a:rPr lang="ko-KR" altLang="en-US" dirty="0"/>
              <a:t>절정</a:t>
            </a:r>
            <a:r>
              <a:rPr lang="en-US" altLang="ko-KR" dirty="0"/>
              <a:t>3</a:t>
            </a:r>
            <a:r>
              <a:rPr lang="ko-KR" altLang="en-US" dirty="0"/>
              <a:t> 원제작자</a:t>
            </a:r>
            <a:r>
              <a:rPr lang="en-US" altLang="ko-KR" dirty="0"/>
              <a:t>: </a:t>
            </a:r>
            <a:r>
              <a:rPr lang="ko-KR" altLang="en-US" dirty="0" err="1"/>
              <a:t>수성컴전자방</a:t>
            </a:r>
            <a:endParaRPr lang="en-US" altLang="ko-KR" dirty="0"/>
          </a:p>
          <a:p>
            <a:pPr marL="514350" indent="-514350">
              <a:buAutoNum type="arabicPeriod"/>
            </a:pPr>
            <a:r>
              <a:rPr lang="ko-KR" altLang="en-US" dirty="0"/>
              <a:t>이 </a:t>
            </a:r>
            <a:r>
              <a:rPr lang="en-US" altLang="ko-KR" dirty="0"/>
              <a:t>PPT</a:t>
            </a:r>
            <a:r>
              <a:rPr lang="ko-KR" altLang="en-US" dirty="0"/>
              <a:t>에는 </a:t>
            </a:r>
            <a:r>
              <a:rPr lang="en-US" altLang="ko-KR" dirty="0"/>
              <a:t>‘</a:t>
            </a:r>
            <a:r>
              <a:rPr lang="ko-KR" altLang="en-US" dirty="0" err="1"/>
              <a:t>나눔바른글꼴</a:t>
            </a:r>
            <a:r>
              <a:rPr lang="en-US" altLang="ko-KR" dirty="0"/>
              <a:t>’</a:t>
            </a:r>
            <a:r>
              <a:rPr lang="ko-KR" altLang="en-US" dirty="0"/>
              <a:t>이 사용되었습니다</a:t>
            </a:r>
            <a:r>
              <a:rPr lang="en-US" altLang="ko-KR" dirty="0"/>
              <a:t>. ‘</a:t>
            </a:r>
            <a:r>
              <a:rPr lang="ko-KR" altLang="en-US" dirty="0" err="1"/>
              <a:t>나눔바른글꼴</a:t>
            </a:r>
            <a:r>
              <a:rPr lang="en-US" altLang="ko-KR" dirty="0"/>
              <a:t>’ </a:t>
            </a:r>
            <a:r>
              <a:rPr lang="ko-KR" altLang="en-US" dirty="0"/>
              <a:t>관련 라이선스를 보시려면 </a:t>
            </a:r>
            <a:r>
              <a:rPr lang="ko-KR" altLang="en-US" dirty="0">
                <a:hlinkClick r:id="rId2" action="ppaction://hlinksldjump"/>
              </a:rPr>
              <a:t>여기</a:t>
            </a:r>
            <a:r>
              <a:rPr lang="ko-KR" altLang="en-US" dirty="0"/>
              <a:t>를 클릭하십시오</a:t>
            </a:r>
            <a:r>
              <a:rPr lang="en-US" altLang="ko-KR" dirty="0"/>
              <a:t>.</a:t>
            </a:r>
          </a:p>
          <a:p>
            <a:pPr marL="514350" indent="-514350">
              <a:buAutoNum type="arabicPeriod"/>
            </a:pPr>
            <a:r>
              <a:rPr lang="ko-KR" altLang="en-US" dirty="0"/>
              <a:t>사용 허가</a:t>
            </a:r>
            <a:endParaRPr lang="en-US" altLang="ko-KR" dirty="0"/>
          </a:p>
          <a:p>
            <a:pPr marL="971550" lvl="1" indent="-514350">
              <a:buAutoNum type="arabicPeriod"/>
            </a:pPr>
            <a:r>
              <a:rPr lang="ko-KR" altLang="en-US" dirty="0"/>
              <a:t>오프라인 사용 시 이 템플릿 사용을 전면 허가합니다</a:t>
            </a:r>
            <a:r>
              <a:rPr lang="en-US" altLang="ko-KR" dirty="0"/>
              <a:t>.</a:t>
            </a:r>
          </a:p>
          <a:p>
            <a:pPr marL="971550" lvl="1" indent="-514350">
              <a:buAutoNum type="arabicPeriod"/>
            </a:pPr>
            <a:r>
              <a:rPr lang="ko-KR" altLang="en-US" dirty="0"/>
              <a:t>초</a:t>
            </a:r>
            <a:r>
              <a:rPr lang="en-US" altLang="ko-KR" dirty="0"/>
              <a:t>·</a:t>
            </a:r>
            <a:r>
              <a:rPr lang="ko-KR" altLang="en-US" dirty="0"/>
              <a:t>중</a:t>
            </a:r>
            <a:r>
              <a:rPr lang="en-US" altLang="ko-KR" dirty="0"/>
              <a:t>·</a:t>
            </a:r>
            <a:r>
              <a:rPr lang="ko-KR" altLang="en-US" dirty="0"/>
              <a:t>고등학교와 대학교에서 사용하는 경우 온</a:t>
            </a:r>
            <a:r>
              <a:rPr lang="en-US" altLang="ko-KR" dirty="0"/>
              <a:t>·</a:t>
            </a:r>
            <a:r>
              <a:rPr lang="ko-KR" altLang="en-US" dirty="0"/>
              <a:t>오프라인 사용을 허가합니다</a:t>
            </a:r>
            <a:r>
              <a:rPr lang="en-US" altLang="ko-KR" dirty="0"/>
              <a:t>.</a:t>
            </a:r>
          </a:p>
          <a:p>
            <a:pPr marL="971550" lvl="1" indent="-514350">
              <a:buAutoNum type="arabicPeriod"/>
            </a:pPr>
            <a:r>
              <a:rPr lang="ko-KR" altLang="en-US" b="1" dirty="0"/>
              <a:t>그 외 온라인 사용 시 절정 메뉴 우측의 저작권 안내문을 지우지 </a:t>
            </a:r>
            <a:r>
              <a:rPr lang="ko-KR" altLang="en-US" b="1" u="sng" dirty="0"/>
              <a:t>않는</a:t>
            </a:r>
            <a:r>
              <a:rPr lang="ko-KR" altLang="en-US" b="1" dirty="0"/>
              <a:t> 조건에 한하여 허가합니다</a:t>
            </a:r>
            <a:r>
              <a:rPr lang="en-US" altLang="ko-KR" b="1" dirty="0"/>
              <a:t>.</a:t>
            </a:r>
            <a:endParaRPr lang="ko-KR" altLang="en-US" b="1" dirty="0"/>
          </a:p>
        </p:txBody>
      </p:sp>
      <p:sp>
        <p:nvSpPr>
          <p:cNvPr id="6" name="사각형: 둥근 모서리 5">
            <a:extLst>
              <a:ext uri="{FF2B5EF4-FFF2-40B4-BE49-F238E27FC236}">
                <a16:creationId xmlns:a16="http://schemas.microsoft.com/office/drawing/2014/main" id="{699E5A98-2261-08C9-47E4-1A6CD4DA33F0}"/>
              </a:ext>
            </a:extLst>
          </p:cNvPr>
          <p:cNvSpPr/>
          <p:nvPr/>
        </p:nvSpPr>
        <p:spPr>
          <a:xfrm>
            <a:off x="8520433" y="6220909"/>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bg1">
                    <a:lumMod val="50000"/>
                  </a:schemeClr>
                </a:solidFill>
                <a:latin typeface="나눔바른고딕" panose="020B0603020101020101" pitchFamily="50" charset="-127"/>
                <a:ea typeface="나눔바른고딕" panose="020B0603020101020101" pitchFamily="50" charset="-127"/>
              </a:rPr>
              <a:t>이전</a:t>
            </a:r>
          </a:p>
        </p:txBody>
      </p:sp>
      <p:sp>
        <p:nvSpPr>
          <p:cNvPr id="7" name="텍스트 개체 틀 6">
            <a:extLst>
              <a:ext uri="{FF2B5EF4-FFF2-40B4-BE49-F238E27FC236}">
                <a16:creationId xmlns:a16="http://schemas.microsoft.com/office/drawing/2014/main" id="{B6035758-9ED9-17BB-94AD-57FBEDD2D0C1}"/>
              </a:ext>
            </a:extLst>
          </p:cNvPr>
          <p:cNvSpPr>
            <a:spLocks noGrp="1"/>
          </p:cNvSpPr>
          <p:nvPr>
            <p:ph type="body" sz="quarter" idx="13"/>
          </p:nvPr>
        </p:nvSpPr>
        <p:spPr/>
        <p:txBody>
          <a:bodyPr/>
          <a:lstStyle/>
          <a:p>
            <a:r>
              <a:rPr lang="ko-KR" altLang="en-US" dirty="0"/>
              <a:t>저작권 안내</a:t>
            </a:r>
          </a:p>
        </p:txBody>
      </p:sp>
    </p:spTree>
    <p:extLst>
      <p:ext uri="{BB962C8B-B14F-4D97-AF65-F5344CB8AC3E}">
        <p14:creationId xmlns:p14="http://schemas.microsoft.com/office/powerpoint/2010/main" val="20948582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4">
            <a:extLst>
              <a:ext uri="{FF2B5EF4-FFF2-40B4-BE49-F238E27FC236}">
                <a16:creationId xmlns:a16="http://schemas.microsoft.com/office/drawing/2014/main" id="{95C5F248-78A8-19A5-4721-2DF10CFE1281}"/>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(1/8)</a:t>
            </a:r>
            <a:endParaRPr lang="ko-KR" altLang="en-US" dirty="0"/>
          </a:p>
        </p:txBody>
      </p:sp>
      <p:sp>
        <p:nvSpPr>
          <p:cNvPr id="6" name="내용 개체 틀 5">
            <a:extLst>
              <a:ext uri="{FF2B5EF4-FFF2-40B4-BE49-F238E27FC236}">
                <a16:creationId xmlns:a16="http://schemas.microsoft.com/office/drawing/2014/main" id="{3F1DA132-4F44-90AE-CBE6-C0E91A816169}"/>
              </a:ext>
            </a:extLst>
          </p:cNvPr>
          <p:cNvSpPr>
            <a:spLocks noGrp="1"/>
          </p:cNvSpPr>
          <p:nvPr>
            <p:ph idx="1"/>
          </p:nvPr>
        </p:nvSpPr>
        <p:spPr/>
        <p:txBody>
          <a:bodyPr>
            <a:noAutofit/>
          </a:bodyPr>
          <a:lstStyle/>
          <a:p>
            <a:pPr marL="0" indent="0">
              <a:buNone/>
            </a:pPr>
            <a:r>
              <a:rPr lang="ko-KR" altLang="en-US" dirty="0"/>
              <a:t>이 </a:t>
            </a:r>
            <a:r>
              <a:rPr lang="en-US" altLang="ko-KR" dirty="0"/>
              <a:t>PPT</a:t>
            </a:r>
            <a:r>
              <a:rPr lang="ko-KR" altLang="en-US" dirty="0"/>
              <a:t>에는 </a:t>
            </a:r>
            <a:r>
              <a:rPr lang="ko-KR" altLang="en-US" dirty="0" err="1"/>
              <a:t>나눔바른고딕이</a:t>
            </a:r>
            <a:r>
              <a:rPr lang="ko-KR" altLang="en-US" dirty="0"/>
              <a:t> 포함되어 있습니다</a:t>
            </a:r>
            <a:r>
              <a:rPr lang="en-US" altLang="ko-KR" dirty="0"/>
              <a:t>. </a:t>
            </a:r>
            <a:r>
              <a:rPr lang="ko-KR" altLang="en-US" dirty="0"/>
              <a:t>네이버 </a:t>
            </a:r>
            <a:r>
              <a:rPr lang="ko-KR" altLang="en-US" dirty="0" err="1"/>
              <a:t>나눔글꼴</a:t>
            </a:r>
            <a:r>
              <a:rPr lang="ko-KR" altLang="en-US" dirty="0"/>
              <a:t> </a:t>
            </a:r>
            <a:r>
              <a:rPr lang="ko-KR" altLang="en-US" dirty="0" err="1"/>
              <a:t>재배포</a:t>
            </a:r>
            <a:r>
              <a:rPr lang="ko-KR" altLang="en-US" dirty="0"/>
              <a:t> 규정에 따라 라이선스를 첨부합니다</a:t>
            </a:r>
            <a:r>
              <a:rPr lang="en-US" altLang="ko-KR" dirty="0"/>
              <a:t>. </a:t>
            </a:r>
            <a:r>
              <a:rPr lang="ko-KR" altLang="en-US" dirty="0" err="1"/>
              <a:t>나눔글꼴</a:t>
            </a:r>
            <a:r>
              <a:rPr lang="ko-KR" altLang="en-US" dirty="0"/>
              <a:t> 라이선스 전문의 한글은 이용자의 이해를 돕기 위해 영어 원본을 번역해 서비스하고 있으며</a:t>
            </a:r>
            <a:r>
              <a:rPr lang="en-US" altLang="ko-KR" dirty="0"/>
              <a:t>, </a:t>
            </a:r>
            <a:r>
              <a:rPr lang="ko-KR" altLang="en-US" dirty="0"/>
              <a:t>법적 효력은 영문에 한합니다</a:t>
            </a:r>
            <a:r>
              <a:rPr lang="en-US" altLang="ko-KR" dirty="0"/>
              <a:t>. </a:t>
            </a:r>
            <a:r>
              <a:rPr lang="ko-KR" altLang="en-US" dirty="0"/>
              <a:t>공간 문제로 여백은 임의 조정했음을 알립니다</a:t>
            </a:r>
            <a:r>
              <a:rPr lang="en-US" altLang="ko-KR" dirty="0"/>
              <a:t>.</a:t>
            </a:r>
          </a:p>
          <a:p>
            <a:pPr marL="0" indent="0">
              <a:buNone/>
            </a:pPr>
            <a:endParaRPr lang="en-US" altLang="ko-KR" dirty="0"/>
          </a:p>
          <a:p>
            <a:pPr marL="0" indent="0">
              <a:buNone/>
            </a:pPr>
            <a:r>
              <a:rPr lang="en-US" altLang="ko-KR" sz="1000" dirty="0"/>
              <a:t>[</a:t>
            </a:r>
            <a:r>
              <a:rPr lang="ko-KR" altLang="en-US" sz="1000" dirty="0"/>
              <a:t>라이선스</a:t>
            </a:r>
            <a:r>
              <a:rPr lang="en-US" altLang="ko-KR" sz="1000" dirty="0"/>
              <a:t>]</a:t>
            </a:r>
          </a:p>
          <a:p>
            <a:pPr marL="0" indent="0">
              <a:buNone/>
            </a:pPr>
            <a:endParaRPr lang="en-US" altLang="ko-KR" sz="1000" dirty="0"/>
          </a:p>
          <a:p>
            <a:pPr marL="0" indent="0">
              <a:buNone/>
            </a:pPr>
            <a:r>
              <a:rPr lang="en-US" altLang="ko-KR" sz="1000" dirty="0"/>
              <a:t>Copyright (c) 2010, NAVER Corporation (https://www.navercorp.com/),</a:t>
            </a:r>
          </a:p>
          <a:p>
            <a:pPr marL="0" indent="0">
              <a:buNone/>
            </a:pPr>
            <a:endParaRPr lang="en-US" altLang="ko-KR" sz="1000" dirty="0"/>
          </a:p>
          <a:p>
            <a:pPr marL="0" indent="0">
              <a:buNone/>
            </a:pPr>
            <a:r>
              <a:rPr lang="en-US" altLang="ko-KR" sz="1000" dirty="0"/>
              <a:t>with Reserved Font Name </a:t>
            </a:r>
            <a:r>
              <a:rPr lang="en-US" altLang="ko-KR" sz="1000" dirty="0" err="1"/>
              <a:t>Nanum</a:t>
            </a:r>
            <a:r>
              <a:rPr lang="en-US" altLang="ko-KR" sz="1000" dirty="0"/>
              <a:t>, Naver </a:t>
            </a:r>
            <a:r>
              <a:rPr lang="en-US" altLang="ko-KR" sz="1000" dirty="0" err="1"/>
              <a:t>Nanum</a:t>
            </a:r>
            <a:r>
              <a:rPr lang="en-US" altLang="ko-KR" sz="1000" dirty="0"/>
              <a:t>, </a:t>
            </a:r>
            <a:r>
              <a:rPr lang="en-US" altLang="ko-KR" sz="1000" dirty="0" err="1"/>
              <a:t>NanumGothic</a:t>
            </a:r>
            <a:r>
              <a:rPr lang="en-US" altLang="ko-KR" sz="1000" dirty="0"/>
              <a:t>, Naver </a:t>
            </a:r>
            <a:r>
              <a:rPr lang="en-US" altLang="ko-KR" sz="1000" dirty="0" err="1"/>
              <a:t>NanumGothic</a:t>
            </a:r>
            <a:r>
              <a:rPr lang="en-US" altLang="ko-KR" sz="1000" dirty="0"/>
              <a:t>, </a:t>
            </a:r>
            <a:r>
              <a:rPr lang="en-US" altLang="ko-KR" sz="1000" dirty="0" err="1"/>
              <a:t>NanumMyeongjo</a:t>
            </a:r>
            <a:r>
              <a:rPr lang="en-US" altLang="ko-KR" sz="1000" dirty="0"/>
              <a:t>, Naver </a:t>
            </a:r>
            <a:r>
              <a:rPr lang="en-US" altLang="ko-KR" sz="1000" dirty="0" err="1"/>
              <a:t>NanumMyeongjo</a:t>
            </a:r>
            <a:r>
              <a:rPr lang="en-US" altLang="ko-KR" sz="1000" dirty="0"/>
              <a:t>, </a:t>
            </a:r>
            <a:r>
              <a:rPr lang="en-US" altLang="ko-KR" sz="1000" dirty="0" err="1"/>
              <a:t>NanumBrush</a:t>
            </a:r>
            <a:r>
              <a:rPr lang="en-US" altLang="ko-KR" sz="1000" dirty="0"/>
              <a:t>, Naver </a:t>
            </a:r>
            <a:r>
              <a:rPr lang="en-US" altLang="ko-KR" sz="1000" dirty="0" err="1"/>
              <a:t>NanumBrush</a:t>
            </a:r>
            <a:r>
              <a:rPr lang="en-US" altLang="ko-KR" sz="1000" dirty="0"/>
              <a:t>, </a:t>
            </a:r>
            <a:r>
              <a:rPr lang="en-US" altLang="ko-KR" sz="1000" dirty="0" err="1"/>
              <a:t>NanumPen</a:t>
            </a:r>
            <a:r>
              <a:rPr lang="en-US" altLang="ko-KR" sz="1000" dirty="0"/>
              <a:t>, Naver </a:t>
            </a:r>
            <a:r>
              <a:rPr lang="en-US" altLang="ko-KR" sz="1000" dirty="0" err="1"/>
              <a:t>NanumPen</a:t>
            </a:r>
            <a:r>
              <a:rPr lang="en-US" altLang="ko-KR" sz="1000" dirty="0"/>
              <a:t>, Naver </a:t>
            </a:r>
            <a:r>
              <a:rPr lang="en-US" altLang="ko-KR" sz="1000" dirty="0" err="1"/>
              <a:t>NanumGothicEco</a:t>
            </a:r>
            <a:r>
              <a:rPr lang="en-US" altLang="ko-KR" sz="1000" dirty="0"/>
              <a:t>, </a:t>
            </a:r>
            <a:r>
              <a:rPr lang="en-US" altLang="ko-KR" sz="1000" dirty="0" err="1"/>
              <a:t>NanumGothicEco</a:t>
            </a:r>
            <a:r>
              <a:rPr lang="en-US" altLang="ko-KR" sz="1000" dirty="0"/>
              <a:t>, Naver </a:t>
            </a:r>
            <a:r>
              <a:rPr lang="en-US" altLang="ko-KR" sz="1000" dirty="0" err="1"/>
              <a:t>NanumMyeongjoEco</a:t>
            </a:r>
            <a:r>
              <a:rPr lang="en-US" altLang="ko-KR" sz="1000" dirty="0"/>
              <a:t>, </a:t>
            </a:r>
            <a:r>
              <a:rPr lang="en-US" altLang="ko-KR" sz="1000" dirty="0" err="1"/>
              <a:t>NanumMyeongjoEco</a:t>
            </a:r>
            <a:r>
              <a:rPr lang="en-US" altLang="ko-KR" sz="1000" dirty="0"/>
              <a:t>, Naver </a:t>
            </a:r>
            <a:r>
              <a:rPr lang="en-US" altLang="ko-KR" sz="1000" dirty="0" err="1"/>
              <a:t>NanumGothicLight</a:t>
            </a:r>
            <a:r>
              <a:rPr lang="en-US" altLang="ko-KR" sz="1000" dirty="0"/>
              <a:t>, </a:t>
            </a:r>
            <a:r>
              <a:rPr lang="en-US" altLang="ko-KR" sz="1000" dirty="0" err="1"/>
              <a:t>NanumGothicLight</a:t>
            </a:r>
            <a:r>
              <a:rPr lang="en-US" altLang="ko-KR" sz="1000" dirty="0"/>
              <a:t>, </a:t>
            </a:r>
            <a:r>
              <a:rPr lang="en-US" altLang="ko-KR" sz="1000" dirty="0" err="1"/>
              <a:t>NanumBarunGothic</a:t>
            </a:r>
            <a:r>
              <a:rPr lang="en-US" altLang="ko-KR" sz="1000" dirty="0"/>
              <a:t>, Naver </a:t>
            </a:r>
            <a:r>
              <a:rPr lang="en-US" altLang="ko-KR" sz="1000" dirty="0" err="1"/>
              <a:t>NanumBarunGothic</a:t>
            </a:r>
            <a:r>
              <a:rPr lang="en-US" altLang="ko-KR" sz="1000" dirty="0"/>
              <a:t>, </a:t>
            </a:r>
            <a:r>
              <a:rPr lang="en-US" altLang="ko-KR" sz="1000" dirty="0" err="1"/>
              <a:t>NanumSquareRound</a:t>
            </a:r>
            <a:r>
              <a:rPr lang="en-US" altLang="ko-KR" sz="1000" dirty="0"/>
              <a:t>, </a:t>
            </a:r>
            <a:r>
              <a:rPr lang="en-US" altLang="ko-KR" sz="1000" dirty="0" err="1"/>
              <a:t>NanumBarunPen</a:t>
            </a:r>
            <a:r>
              <a:rPr lang="en-US" altLang="ko-KR" sz="1000" dirty="0"/>
              <a:t>, </a:t>
            </a:r>
            <a:r>
              <a:rPr lang="en-US" altLang="ko-KR" sz="1000" dirty="0" err="1"/>
              <a:t>MaruBuri</a:t>
            </a:r>
            <a:endParaRPr lang="en-US" altLang="ko-KR" sz="1000" dirty="0"/>
          </a:p>
        </p:txBody>
      </p:sp>
      <p:sp>
        <p:nvSpPr>
          <p:cNvPr id="7" name="텍스트 개체 틀 6">
            <a:extLst>
              <a:ext uri="{FF2B5EF4-FFF2-40B4-BE49-F238E27FC236}">
                <a16:creationId xmlns:a16="http://schemas.microsoft.com/office/drawing/2014/main" id="{504431D7-3D36-8D49-339C-BFC692C971EC}"/>
              </a:ext>
            </a:extLst>
          </p:cNvPr>
          <p:cNvSpPr>
            <a:spLocks noGrp="1"/>
          </p:cNvSpPr>
          <p:nvPr>
            <p:ph type="body" sz="quarter" idx="13"/>
          </p:nvPr>
        </p:nvSpPr>
        <p:spPr/>
        <p:txBody>
          <a:bodyPr/>
          <a:lstStyle/>
          <a:p>
            <a:r>
              <a:rPr lang="ko-KR" altLang="en-US" dirty="0"/>
              <a:t>저작권 안내</a:t>
            </a:r>
          </a:p>
        </p:txBody>
      </p:sp>
    </p:spTree>
    <p:extLst>
      <p:ext uri="{BB962C8B-B14F-4D97-AF65-F5344CB8AC3E}">
        <p14:creationId xmlns:p14="http://schemas.microsoft.com/office/powerpoint/2010/main" val="38847752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07A8359-62E3-CA2B-D7D9-5D8FB3473F37}"/>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(2/8)</a:t>
            </a:r>
            <a:endParaRPr lang="ko-KR" altLang="en-US" dirty="0"/>
          </a:p>
        </p:txBody>
      </p:sp>
      <p:sp>
        <p:nvSpPr>
          <p:cNvPr id="3" name="내용 개체 틀 2">
            <a:extLst>
              <a:ext uri="{FF2B5EF4-FFF2-40B4-BE49-F238E27FC236}">
                <a16:creationId xmlns:a16="http://schemas.microsoft.com/office/drawing/2014/main" id="{48221E39-F3B3-DBFA-6C5C-CFB562480A62}"/>
              </a:ext>
            </a:extLst>
          </p:cNvPr>
          <p:cNvSpPr>
            <a:spLocks noGrp="1"/>
          </p:cNvSpPr>
          <p:nvPr>
            <p:ph idx="1"/>
          </p:nvPr>
        </p:nvSpPr>
        <p:spPr/>
        <p:txBody>
          <a:bodyPr>
            <a:noAutofit/>
          </a:bodyPr>
          <a:lstStyle/>
          <a:p>
            <a:pPr marL="0" indent="0">
              <a:buNone/>
            </a:pPr>
            <a:r>
              <a:rPr lang="en-US" altLang="ko-KR" sz="1000" dirty="0"/>
              <a:t>This Font Software is licensed under the SIL Open Font License, Version 1.1.</a:t>
            </a:r>
          </a:p>
          <a:p>
            <a:pPr marL="0" indent="0">
              <a:buNone/>
            </a:pPr>
            <a:r>
              <a:rPr lang="en-US" altLang="ko-KR" sz="1000" dirty="0"/>
              <a:t>This license is copied below, and is also available with a FAQ at: http://scripts.sil.org/OFL</a:t>
            </a:r>
          </a:p>
          <a:p>
            <a:pPr marL="0" indent="0">
              <a:buNone/>
            </a:pPr>
            <a:endParaRPr lang="en-US" altLang="ko-KR" sz="1000" dirty="0"/>
          </a:p>
          <a:p>
            <a:pPr marL="0" indent="0">
              <a:buNone/>
            </a:pPr>
            <a:r>
              <a:rPr lang="en-US" altLang="ko-KR" sz="1000" dirty="0"/>
              <a:t>SIL OPEN FONT LICENSE</a:t>
            </a:r>
          </a:p>
          <a:p>
            <a:pPr marL="0" indent="0">
              <a:buNone/>
            </a:pPr>
            <a:r>
              <a:rPr lang="en-US" altLang="ko-KR" sz="1000" dirty="0"/>
              <a:t>Version 1.1 - 26 February 2007 </a:t>
            </a:r>
          </a:p>
          <a:p>
            <a:pPr marL="0" indent="0">
              <a:buNone/>
            </a:pPr>
            <a:endParaRPr lang="en-US" altLang="ko-KR" sz="1000" dirty="0"/>
          </a:p>
          <a:p>
            <a:pPr marL="0" indent="0">
              <a:buNone/>
            </a:pPr>
            <a:r>
              <a:rPr lang="en-US" altLang="ko-KR" sz="1000" dirty="0"/>
              <a:t>&gt; ‘</a:t>
            </a:r>
            <a:r>
              <a:rPr lang="ko-KR" altLang="en-US" sz="1000" dirty="0"/>
              <a:t>나눔</a:t>
            </a:r>
            <a:r>
              <a:rPr lang="en-US" altLang="ko-KR" sz="1000" dirty="0"/>
              <a:t>, </a:t>
            </a:r>
            <a:r>
              <a:rPr lang="ko-KR" altLang="en-US" sz="1000" dirty="0"/>
              <a:t>네이버 나눔</a:t>
            </a:r>
            <a:r>
              <a:rPr lang="en-US" altLang="ko-KR" sz="1000" dirty="0"/>
              <a:t>, </a:t>
            </a:r>
            <a:r>
              <a:rPr lang="ko-KR" altLang="en-US" sz="1000" dirty="0"/>
              <a:t>나눔고딕</a:t>
            </a:r>
            <a:r>
              <a:rPr lang="en-US" altLang="ko-KR" sz="1000" dirty="0"/>
              <a:t>, </a:t>
            </a:r>
            <a:r>
              <a:rPr lang="ko-KR" altLang="en-US" sz="1000" dirty="0"/>
              <a:t>네이버 나눔고딕</a:t>
            </a:r>
            <a:r>
              <a:rPr lang="en-US" altLang="ko-KR" sz="1000" dirty="0"/>
              <a:t>, </a:t>
            </a:r>
            <a:r>
              <a:rPr lang="ko-KR" altLang="en-US" sz="1000" dirty="0" err="1"/>
              <a:t>나눔명조</a:t>
            </a:r>
            <a:r>
              <a:rPr lang="en-US" altLang="ko-KR" sz="1000" dirty="0"/>
              <a:t>, </a:t>
            </a:r>
            <a:r>
              <a:rPr lang="ko-KR" altLang="en-US" sz="1000" dirty="0"/>
              <a:t>네이버 </a:t>
            </a:r>
            <a:r>
              <a:rPr lang="ko-KR" altLang="en-US" sz="1000" dirty="0" err="1"/>
              <a:t>나눔명조</a:t>
            </a:r>
            <a:r>
              <a:rPr lang="en-US" altLang="ko-KR" sz="1000" dirty="0"/>
              <a:t>, </a:t>
            </a:r>
            <a:r>
              <a:rPr lang="ko-KR" altLang="en-US" sz="1000" dirty="0" err="1"/>
              <a:t>나눔손글씨</a:t>
            </a:r>
            <a:r>
              <a:rPr lang="en-US" altLang="ko-KR" sz="1000" dirty="0"/>
              <a:t>, </a:t>
            </a:r>
            <a:r>
              <a:rPr lang="ko-KR" altLang="en-US" sz="1000" dirty="0"/>
              <a:t>네이버 </a:t>
            </a:r>
            <a:r>
              <a:rPr lang="ko-KR" altLang="en-US" sz="1000" dirty="0" err="1"/>
              <a:t>나눔손글씨</a:t>
            </a:r>
            <a:r>
              <a:rPr lang="en-US" altLang="ko-KR" sz="1000" dirty="0"/>
              <a:t>, </a:t>
            </a:r>
            <a:r>
              <a:rPr lang="ko-KR" altLang="en-US" sz="1000" dirty="0" err="1"/>
              <a:t>나눔펜</a:t>
            </a:r>
            <a:r>
              <a:rPr lang="en-US" altLang="ko-KR" sz="1000" dirty="0"/>
              <a:t>, </a:t>
            </a:r>
            <a:r>
              <a:rPr lang="ko-KR" altLang="en-US" sz="1000" dirty="0"/>
              <a:t>네이버 </a:t>
            </a:r>
            <a:r>
              <a:rPr lang="ko-KR" altLang="en-US" sz="1000" dirty="0" err="1"/>
              <a:t>나눔펜</a:t>
            </a:r>
            <a:r>
              <a:rPr lang="en-US" altLang="ko-KR" sz="1000" dirty="0"/>
              <a:t>, </a:t>
            </a:r>
            <a:r>
              <a:rPr lang="ko-KR" altLang="en-US" sz="1000" dirty="0"/>
              <a:t>네이버 </a:t>
            </a:r>
            <a:r>
              <a:rPr lang="ko-KR" altLang="en-US" sz="1000" dirty="0" err="1"/>
              <a:t>나눔고딕에코</a:t>
            </a:r>
            <a:r>
              <a:rPr lang="en-US" altLang="ko-KR" sz="1000" dirty="0"/>
              <a:t>, </a:t>
            </a:r>
            <a:r>
              <a:rPr lang="ko-KR" altLang="en-US" sz="1000" dirty="0" err="1"/>
              <a:t>나눔고딕에코</a:t>
            </a:r>
            <a:r>
              <a:rPr lang="en-US" altLang="ko-KR" sz="1000" dirty="0"/>
              <a:t>, </a:t>
            </a:r>
            <a:r>
              <a:rPr lang="ko-KR" altLang="en-US" sz="1000" dirty="0"/>
              <a:t>네이버 </a:t>
            </a:r>
            <a:r>
              <a:rPr lang="ko-KR" altLang="en-US" sz="1000" dirty="0" err="1"/>
              <a:t>나눔명조에코</a:t>
            </a:r>
            <a:r>
              <a:rPr lang="en-US" altLang="ko-KR" sz="1000" dirty="0"/>
              <a:t>, </a:t>
            </a:r>
            <a:r>
              <a:rPr lang="ko-KR" altLang="en-US" sz="1000" dirty="0" err="1"/>
              <a:t>나눔명조에코</a:t>
            </a:r>
            <a:r>
              <a:rPr lang="en-US" altLang="ko-KR" sz="1000" dirty="0"/>
              <a:t>, </a:t>
            </a:r>
            <a:r>
              <a:rPr lang="ko-KR" altLang="en-US" sz="1000" dirty="0"/>
              <a:t>네이버 </a:t>
            </a:r>
            <a:r>
              <a:rPr lang="ko-KR" altLang="en-US" sz="1000" dirty="0" err="1"/>
              <a:t>나눔고딕라이트</a:t>
            </a:r>
            <a:r>
              <a:rPr lang="en-US" altLang="ko-KR" sz="1000" dirty="0"/>
              <a:t>, </a:t>
            </a:r>
            <a:r>
              <a:rPr lang="ko-KR" altLang="en-US" sz="1000" dirty="0" err="1"/>
              <a:t>나눔고딕라이트</a:t>
            </a:r>
            <a:r>
              <a:rPr lang="en-US" altLang="ko-KR" sz="1000" dirty="0"/>
              <a:t>, </a:t>
            </a:r>
            <a:r>
              <a:rPr lang="ko-KR" altLang="en-US" sz="1000" dirty="0" err="1"/>
              <a:t>나눔바른고딕</a:t>
            </a:r>
            <a:r>
              <a:rPr lang="en-US" altLang="ko-KR" sz="1000" dirty="0"/>
              <a:t>, </a:t>
            </a:r>
            <a:r>
              <a:rPr lang="ko-KR" altLang="en-US" sz="1000" dirty="0" err="1"/>
              <a:t>네이버나눔바른고딕</a:t>
            </a:r>
            <a:r>
              <a:rPr lang="en-US" altLang="ko-KR" sz="1000" dirty="0"/>
              <a:t>, </a:t>
            </a:r>
            <a:r>
              <a:rPr lang="ko-KR" altLang="en-US" sz="1000" dirty="0" err="1"/>
              <a:t>나눔스퀘어라운드</a:t>
            </a:r>
            <a:r>
              <a:rPr lang="en-US" altLang="ko-KR" sz="1000" dirty="0"/>
              <a:t>, </a:t>
            </a:r>
            <a:r>
              <a:rPr lang="ko-KR" altLang="en-US" sz="1000" dirty="0" err="1"/>
              <a:t>나눔바른펜</a:t>
            </a:r>
            <a:r>
              <a:rPr lang="en-US" altLang="ko-KR" sz="1000" dirty="0"/>
              <a:t>, </a:t>
            </a:r>
            <a:r>
              <a:rPr lang="ko-KR" altLang="en-US" sz="1000" dirty="0"/>
              <a:t>마루 부리’ 폰트명에 대해 </a:t>
            </a:r>
            <a:r>
              <a:rPr lang="en-US" altLang="ko-KR" sz="1000" dirty="0"/>
              <a:t>NAVER (https://www.navercorp.com/)</a:t>
            </a:r>
            <a:r>
              <a:rPr lang="ko-KR" altLang="en-US" sz="1000" dirty="0"/>
              <a:t>이 저작권을 소유하고 있습니다</a:t>
            </a:r>
            <a:r>
              <a:rPr lang="en-US" altLang="ko-KR" sz="1000" dirty="0"/>
              <a:t>.</a:t>
            </a:r>
          </a:p>
          <a:p>
            <a:pPr marL="0" indent="0">
              <a:buNone/>
            </a:pPr>
            <a:endParaRPr lang="en-US" altLang="ko-KR" sz="1000" dirty="0"/>
          </a:p>
          <a:p>
            <a:pPr marL="0" indent="0">
              <a:buNone/>
            </a:pPr>
            <a:r>
              <a:rPr lang="ko-KR" altLang="en-US" sz="1000" dirty="0"/>
              <a:t>본 폰트 소프트웨어는 </a:t>
            </a:r>
            <a:r>
              <a:rPr lang="en-US" altLang="ko-KR" sz="1000" dirty="0"/>
              <a:t>SIL </a:t>
            </a:r>
            <a:r>
              <a:rPr lang="ko-KR" altLang="en-US" sz="1000" dirty="0"/>
              <a:t>오픈 폰트 라이선스 버전 </a:t>
            </a:r>
            <a:r>
              <a:rPr lang="en-US" altLang="ko-KR" sz="1000" dirty="0"/>
              <a:t>1.1</a:t>
            </a:r>
            <a:r>
              <a:rPr lang="ko-KR" altLang="en-US" sz="1000" dirty="0"/>
              <a:t>에 따라 라이선스 취득을 하였습니다</a:t>
            </a:r>
            <a:r>
              <a:rPr lang="en-US" altLang="ko-KR" sz="1000" dirty="0"/>
              <a:t>.</a:t>
            </a:r>
          </a:p>
          <a:p>
            <a:pPr marL="0" indent="0">
              <a:buNone/>
            </a:pPr>
            <a:r>
              <a:rPr lang="ko-KR" altLang="en-US" sz="1000" dirty="0"/>
              <a:t>본 라이선스는 하단에 복사되었고 </a:t>
            </a:r>
            <a:r>
              <a:rPr lang="en-US" altLang="ko-KR" sz="1000" dirty="0"/>
              <a:t>http://scripts.sil.org/OFL</a:t>
            </a:r>
            <a:r>
              <a:rPr lang="ko-KR" altLang="en-US" sz="1000" dirty="0"/>
              <a:t>의 </a:t>
            </a:r>
            <a:r>
              <a:rPr lang="en-US" altLang="ko-KR" sz="1000" dirty="0"/>
              <a:t>FAQ</a:t>
            </a:r>
            <a:r>
              <a:rPr lang="ko-KR" altLang="en-US" sz="1000" dirty="0"/>
              <a:t>란 에서도 열람가능 합니다</a:t>
            </a:r>
            <a:r>
              <a:rPr lang="en-US" altLang="ko-KR" sz="1000" dirty="0"/>
              <a:t>. </a:t>
            </a:r>
          </a:p>
          <a:p>
            <a:pPr marL="0" indent="0">
              <a:buNone/>
            </a:pPr>
            <a:endParaRPr lang="en-US" altLang="ko-KR" sz="1000" dirty="0"/>
          </a:p>
          <a:p>
            <a:pPr marL="0" indent="0">
              <a:buNone/>
            </a:pPr>
            <a:r>
              <a:rPr lang="en-US" altLang="ko-KR" sz="1000" dirty="0"/>
              <a:t>SIL </a:t>
            </a:r>
            <a:r>
              <a:rPr lang="ko-KR" altLang="en-US" sz="1000" dirty="0"/>
              <a:t>오픈 폰트 라이선스</a:t>
            </a:r>
          </a:p>
          <a:p>
            <a:pPr marL="0" indent="0">
              <a:buNone/>
            </a:pPr>
            <a:endParaRPr lang="ko-KR" altLang="en-US" sz="1000" dirty="0"/>
          </a:p>
          <a:p>
            <a:pPr marL="0" indent="0">
              <a:buNone/>
            </a:pPr>
            <a:r>
              <a:rPr lang="ko-KR" altLang="en-US" sz="1000" dirty="0"/>
              <a:t>버전 </a:t>
            </a:r>
            <a:r>
              <a:rPr lang="en-US" altLang="ko-KR" sz="1000" dirty="0"/>
              <a:t>1.1 (2007</a:t>
            </a:r>
            <a:r>
              <a:rPr lang="ko-KR" altLang="en-US" sz="1000" dirty="0"/>
              <a:t>년 </a:t>
            </a:r>
            <a:r>
              <a:rPr lang="en-US" altLang="ko-KR" sz="1000" dirty="0"/>
              <a:t>2</a:t>
            </a:r>
            <a:r>
              <a:rPr lang="ko-KR" altLang="en-US" sz="1000" dirty="0"/>
              <a:t>월 </a:t>
            </a:r>
            <a:r>
              <a:rPr lang="en-US" altLang="ko-KR" sz="1000" dirty="0"/>
              <a:t>26</a:t>
            </a:r>
            <a:r>
              <a:rPr lang="ko-KR" altLang="en-US" sz="1000" dirty="0"/>
              <a:t>일</a:t>
            </a:r>
            <a:r>
              <a:rPr lang="en-US" altLang="ko-KR" sz="1000" dirty="0"/>
              <a:t>) </a:t>
            </a:r>
            <a:endParaRPr lang="ko-KR" altLang="en-US" sz="1000" dirty="0"/>
          </a:p>
          <a:p>
            <a:pPr marL="0" indent="0">
              <a:buNone/>
            </a:pPr>
            <a:endParaRPr lang="ko-KR" altLang="en-US" sz="1000" dirty="0"/>
          </a:p>
        </p:txBody>
      </p:sp>
      <p:sp>
        <p:nvSpPr>
          <p:cNvPr id="4" name="텍스트 개체 틀 3">
            <a:extLst>
              <a:ext uri="{FF2B5EF4-FFF2-40B4-BE49-F238E27FC236}">
                <a16:creationId xmlns:a16="http://schemas.microsoft.com/office/drawing/2014/main" id="{EF9D413F-6BAB-1DC1-88CE-A574352E6DBC}"/>
              </a:ext>
            </a:extLst>
          </p:cNvPr>
          <p:cNvSpPr>
            <a:spLocks noGrp="1"/>
          </p:cNvSpPr>
          <p:nvPr>
            <p:ph type="body" sz="quarter" idx="13"/>
          </p:nvPr>
        </p:nvSpPr>
        <p:spPr/>
        <p:txBody>
          <a:bodyPr/>
          <a:lstStyle/>
          <a:p>
            <a:r>
              <a:rPr lang="ko-KR" altLang="en-US" dirty="0"/>
              <a:t>저작권 안내</a:t>
            </a:r>
          </a:p>
        </p:txBody>
      </p:sp>
    </p:spTree>
    <p:extLst>
      <p:ext uri="{BB962C8B-B14F-4D97-AF65-F5344CB8AC3E}">
        <p14:creationId xmlns:p14="http://schemas.microsoft.com/office/powerpoint/2010/main" val="3907168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779ABD6-7DB8-2B85-DAB9-86784693B2A5}"/>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(3/8)</a:t>
            </a:r>
            <a:endParaRPr lang="ko-KR" altLang="en-US" dirty="0"/>
          </a:p>
        </p:txBody>
      </p:sp>
      <p:sp>
        <p:nvSpPr>
          <p:cNvPr id="3" name="내용 개체 틀 2">
            <a:extLst>
              <a:ext uri="{FF2B5EF4-FFF2-40B4-BE49-F238E27FC236}">
                <a16:creationId xmlns:a16="http://schemas.microsoft.com/office/drawing/2014/main" id="{4FC2C7C4-F6EA-0E8B-930F-91FCE58091C1}"/>
              </a:ext>
            </a:extLst>
          </p:cNvPr>
          <p:cNvSpPr>
            <a:spLocks noGrp="1"/>
          </p:cNvSpPr>
          <p:nvPr>
            <p:ph idx="1"/>
          </p:nvPr>
        </p:nvSpPr>
        <p:spPr/>
        <p:txBody>
          <a:bodyPr>
            <a:noAutofit/>
          </a:bodyPr>
          <a:lstStyle/>
          <a:p>
            <a:pPr marL="0" indent="0">
              <a:buNone/>
            </a:pPr>
            <a:r>
              <a:rPr lang="en-US" altLang="ko-KR" sz="1000" dirty="0"/>
              <a:t>[DEFINITIONS (</a:t>
            </a:r>
            <a:r>
              <a:rPr lang="ko-KR" altLang="en-US" sz="1000" dirty="0"/>
              <a:t>정의</a:t>
            </a:r>
            <a:r>
              <a:rPr lang="en-US" altLang="ko-KR" sz="1000" dirty="0"/>
              <a:t>)]</a:t>
            </a:r>
          </a:p>
          <a:p>
            <a:pPr marL="0" indent="0">
              <a:buNone/>
            </a:pPr>
            <a:r>
              <a:rPr lang="en-US" altLang="ko-KR" sz="1000" dirty="0"/>
              <a:t>"Font Software" refers to the set of files released by the Copyright Holder(s) under this license and clearly marked as such. This may include source files, build scripts and documentation.  </a:t>
            </a:r>
          </a:p>
          <a:p>
            <a:pPr marL="0" indent="0">
              <a:buNone/>
            </a:pPr>
            <a:r>
              <a:rPr lang="en-US" altLang="ko-KR" sz="1000" dirty="0"/>
              <a:t>"Reserved Font Name" refers to any names specified as such after the copyright statement(s).  </a:t>
            </a:r>
          </a:p>
          <a:p>
            <a:pPr marL="0" indent="0">
              <a:buNone/>
            </a:pPr>
            <a:r>
              <a:rPr lang="en-US" altLang="ko-KR" sz="1000" dirty="0"/>
              <a:t>"Original Version" refers to the collection of Font Software components as distributed by the Copyright Holder(s).  </a:t>
            </a:r>
          </a:p>
          <a:p>
            <a:pPr marL="0" indent="0">
              <a:buNone/>
            </a:pPr>
            <a:r>
              <a:rPr lang="en-US" altLang="ko-KR" sz="1000" dirty="0"/>
              <a:t>"Modified Version" refers to any derivative made by adding to, deleting, or substituting in part or in whole any of the components of the Original Version, by changing formats or by porting the Font Software to a new environment.‘  </a:t>
            </a:r>
          </a:p>
          <a:p>
            <a:pPr marL="0" indent="0">
              <a:buNone/>
            </a:pPr>
            <a:r>
              <a:rPr lang="en-US" altLang="ko-KR" sz="1000" dirty="0"/>
              <a:t>"Author" refers to any designer, engineer, programmer, technical writer or other person who contributed to the Font Software.  </a:t>
            </a:r>
          </a:p>
          <a:p>
            <a:pPr marL="0" indent="0">
              <a:buNone/>
            </a:pPr>
            <a:endParaRPr lang="en-US" altLang="ko-KR" sz="1000" dirty="0"/>
          </a:p>
          <a:p>
            <a:pPr marL="0" indent="0">
              <a:buNone/>
            </a:pPr>
            <a:r>
              <a:rPr lang="en-US" altLang="ko-KR" sz="1000" dirty="0"/>
              <a:t>&gt;  ‘</a:t>
            </a:r>
            <a:r>
              <a:rPr lang="ko-KR" altLang="en-US" sz="1000" dirty="0"/>
              <a:t>폰트 </a:t>
            </a:r>
            <a:r>
              <a:rPr lang="ko-KR" altLang="en-US" sz="1000" dirty="0" err="1"/>
              <a:t>소프트웨어’는</a:t>
            </a:r>
            <a:r>
              <a:rPr lang="ko-KR" altLang="en-US" sz="1000" dirty="0"/>
              <a:t> 본 라이선스에 입거해 저작권자가 배포하고 명확하게 같은 표시가 된 파일들의 집합을 뜻하며</a:t>
            </a:r>
            <a:r>
              <a:rPr lang="en-US" altLang="ko-KR" sz="1000" dirty="0"/>
              <a:t>, </a:t>
            </a:r>
            <a:r>
              <a:rPr lang="ko-KR" altLang="en-US" sz="1000" dirty="0"/>
              <a:t>여기에는 소스 파일</a:t>
            </a:r>
            <a:r>
              <a:rPr lang="en-US" altLang="ko-KR" sz="1000" dirty="0"/>
              <a:t>, </a:t>
            </a:r>
            <a:r>
              <a:rPr lang="ko-KR" altLang="en-US" sz="1000" dirty="0"/>
              <a:t>빌드 스크립트와 문서가 이에 포함됩니다</a:t>
            </a:r>
            <a:r>
              <a:rPr lang="en-US" altLang="ko-KR" sz="1000" dirty="0"/>
              <a:t>. </a:t>
            </a:r>
          </a:p>
          <a:p>
            <a:pPr marL="0" indent="0">
              <a:buNone/>
            </a:pPr>
            <a:r>
              <a:rPr lang="en-US" altLang="ko-KR" sz="1000" dirty="0"/>
              <a:t>‘</a:t>
            </a:r>
            <a:r>
              <a:rPr lang="ko-KR" altLang="en-US" sz="1000" dirty="0"/>
              <a:t>저작권이 있는 </a:t>
            </a:r>
            <a:r>
              <a:rPr lang="ko-KR" altLang="en-US" sz="1000" dirty="0" err="1"/>
              <a:t>폰트명’은</a:t>
            </a:r>
            <a:r>
              <a:rPr lang="ko-KR" altLang="en-US" sz="1000" dirty="0"/>
              <a:t> 저작권 정책에 따라서 지정된 이름을 말합니다</a:t>
            </a:r>
            <a:r>
              <a:rPr lang="en-US" altLang="ko-KR" sz="1000" dirty="0"/>
              <a:t>. </a:t>
            </a:r>
          </a:p>
          <a:p>
            <a:pPr marL="0" indent="0">
              <a:buNone/>
            </a:pPr>
            <a:r>
              <a:rPr lang="en-US" altLang="ko-KR" sz="1000" dirty="0"/>
              <a:t>‘</a:t>
            </a:r>
            <a:r>
              <a:rPr lang="ko-KR" altLang="en-US" sz="1000" dirty="0" err="1"/>
              <a:t>원본’은</a:t>
            </a:r>
            <a:r>
              <a:rPr lang="ko-KR" altLang="en-US" sz="1000" dirty="0"/>
              <a:t> 저작권자가 배포한 폰트 소프트웨어 구성요소를 의미합니다</a:t>
            </a:r>
            <a:r>
              <a:rPr lang="en-US" altLang="ko-KR" sz="1000" dirty="0"/>
              <a:t>. </a:t>
            </a:r>
          </a:p>
          <a:p>
            <a:pPr marL="0" indent="0">
              <a:buNone/>
            </a:pPr>
            <a:r>
              <a:rPr lang="en-US" altLang="ko-KR" sz="1000" dirty="0"/>
              <a:t>‘</a:t>
            </a:r>
            <a:r>
              <a:rPr lang="ko-KR" altLang="en-US" sz="1000" dirty="0" err="1"/>
              <a:t>수정본’은</a:t>
            </a:r>
            <a:r>
              <a:rPr lang="ko-KR" altLang="en-US" sz="1000" dirty="0"/>
              <a:t> 포맷의 변경이나 폰트 소프트웨어를 새로운 환경에 </a:t>
            </a:r>
            <a:r>
              <a:rPr lang="ko-KR" altLang="en-US" sz="1000" dirty="0" err="1"/>
              <a:t>포팅시켜</a:t>
            </a:r>
            <a:r>
              <a:rPr lang="en-US" altLang="ko-KR" sz="1000" dirty="0"/>
              <a:t>, </a:t>
            </a:r>
            <a:r>
              <a:rPr lang="ko-KR" altLang="en-US" sz="1000" dirty="0"/>
              <a:t>원본의 일부 혹은 전체에 추가</a:t>
            </a:r>
            <a:r>
              <a:rPr lang="en-US" altLang="ko-KR" sz="1000" dirty="0"/>
              <a:t>, </a:t>
            </a:r>
            <a:r>
              <a:rPr lang="ko-KR" altLang="en-US" sz="1000" dirty="0"/>
              <a:t>삭제 대체해 만든 파생 저작물을 의미합니다</a:t>
            </a:r>
            <a:r>
              <a:rPr lang="en-US" altLang="ko-KR" sz="1000" dirty="0"/>
              <a:t>.</a:t>
            </a:r>
          </a:p>
          <a:p>
            <a:pPr marL="0" indent="0">
              <a:buNone/>
            </a:pPr>
            <a:r>
              <a:rPr lang="en-US" altLang="ko-KR" sz="1000" dirty="0"/>
              <a:t>‘</a:t>
            </a:r>
            <a:r>
              <a:rPr lang="ko-KR" altLang="en-US" sz="1000" dirty="0" err="1"/>
              <a:t>저자’는</a:t>
            </a:r>
            <a:r>
              <a:rPr lang="ko-KR" altLang="en-US" sz="1000" dirty="0"/>
              <a:t> 폰트 소프트웨어에 기여한 디자이너</a:t>
            </a:r>
            <a:r>
              <a:rPr lang="en-US" altLang="ko-KR" sz="1000" dirty="0"/>
              <a:t>, </a:t>
            </a:r>
            <a:r>
              <a:rPr lang="ko-KR" altLang="en-US" sz="1000" dirty="0"/>
              <a:t>엔지니어</a:t>
            </a:r>
            <a:r>
              <a:rPr lang="en-US" altLang="ko-KR" sz="1000" dirty="0"/>
              <a:t>, </a:t>
            </a:r>
            <a:r>
              <a:rPr lang="ko-KR" altLang="en-US" sz="1000" dirty="0"/>
              <a:t>프로그래머</a:t>
            </a:r>
            <a:r>
              <a:rPr lang="en-US" altLang="ko-KR" sz="1000" dirty="0"/>
              <a:t>, </a:t>
            </a:r>
            <a:r>
              <a:rPr lang="ko-KR" altLang="en-US" sz="1000" dirty="0"/>
              <a:t>기술 전문가 등을 의미합니다</a:t>
            </a:r>
            <a:r>
              <a:rPr lang="en-US" altLang="ko-KR" sz="1000" dirty="0"/>
              <a:t>.</a:t>
            </a:r>
            <a:endParaRPr lang="ko-KR" altLang="en-US" sz="1000" dirty="0"/>
          </a:p>
        </p:txBody>
      </p:sp>
      <p:sp>
        <p:nvSpPr>
          <p:cNvPr id="4" name="텍스트 개체 틀 3">
            <a:extLst>
              <a:ext uri="{FF2B5EF4-FFF2-40B4-BE49-F238E27FC236}">
                <a16:creationId xmlns:a16="http://schemas.microsoft.com/office/drawing/2014/main" id="{14ECB492-1B44-8FA1-CFEE-298AA0667804}"/>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19603775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8A587FD-A4CE-F61F-1B84-F58200F7DA92}"/>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(4/8)</a:t>
            </a:r>
            <a:endParaRPr lang="ko-KR" altLang="en-US" dirty="0"/>
          </a:p>
        </p:txBody>
      </p:sp>
      <p:sp>
        <p:nvSpPr>
          <p:cNvPr id="3" name="내용 개체 틀 2">
            <a:extLst>
              <a:ext uri="{FF2B5EF4-FFF2-40B4-BE49-F238E27FC236}">
                <a16:creationId xmlns:a16="http://schemas.microsoft.com/office/drawing/2014/main" id="{3AF11BC9-738D-4E22-9C6B-5F6E4D2B17B3}"/>
              </a:ext>
            </a:extLst>
          </p:cNvPr>
          <p:cNvSpPr>
            <a:spLocks noGrp="1"/>
          </p:cNvSpPr>
          <p:nvPr>
            <p:ph idx="1"/>
          </p:nvPr>
        </p:nvSpPr>
        <p:spPr/>
        <p:txBody>
          <a:bodyPr>
            <a:noAutofit/>
          </a:bodyPr>
          <a:lstStyle/>
          <a:p>
            <a:pPr marL="0" indent="0">
              <a:buNone/>
            </a:pPr>
            <a:r>
              <a:rPr lang="en-US" altLang="ko-KR" sz="1000" dirty="0"/>
              <a:t>[PREAMBLE (</a:t>
            </a:r>
            <a:r>
              <a:rPr lang="ko-KR" altLang="en-US" sz="1000" dirty="0"/>
              <a:t>전문</a:t>
            </a:r>
            <a:r>
              <a:rPr lang="en-US" altLang="ko-KR" sz="1000" dirty="0"/>
              <a:t>)]</a:t>
            </a:r>
          </a:p>
          <a:p>
            <a:pPr marL="0" indent="0">
              <a:buNone/>
            </a:pPr>
            <a:r>
              <a:rPr lang="en-US" altLang="ko-KR" sz="1000" dirty="0"/>
              <a:t>The goals of the Open Font License (OFL) are to stimulate worldwide development of collaborative font projects,</a:t>
            </a:r>
          </a:p>
          <a:p>
            <a:pPr marL="0" indent="0">
              <a:buNone/>
            </a:pPr>
            <a:r>
              <a:rPr lang="en-US" altLang="ko-KR" sz="1000" dirty="0"/>
              <a:t>to support the font creation efforts of academic and linguistic communities, and to provide a free and open framework  in which fonts may be shared and improved in partnership with others.</a:t>
            </a:r>
          </a:p>
          <a:p>
            <a:pPr marL="0" indent="0">
              <a:buNone/>
            </a:pPr>
            <a:r>
              <a:rPr lang="en-US" altLang="ko-KR" sz="1000" dirty="0"/>
              <a:t>The OFL allows the licensed fonts to be used, studied, modified and redistributed freely as long as they are not sold </a:t>
            </a:r>
          </a:p>
          <a:p>
            <a:pPr marL="0" indent="0">
              <a:buNone/>
            </a:pPr>
            <a:r>
              <a:rPr lang="en-US" altLang="ko-KR" sz="1000" dirty="0"/>
              <a:t>by themselves. The fonts, including any derivative works, can be bundled, embedded, redistributed and/or sold with any software provided that any reserved names are not used by derivative works. </a:t>
            </a:r>
          </a:p>
          <a:p>
            <a:pPr marL="0" indent="0">
              <a:buNone/>
            </a:pPr>
            <a:r>
              <a:rPr lang="en-US" altLang="ko-KR" sz="1000" dirty="0"/>
              <a:t>The fonts and derivatives, however, cannot be released under any other type of license.</a:t>
            </a:r>
          </a:p>
          <a:p>
            <a:pPr marL="0" indent="0">
              <a:buNone/>
            </a:pPr>
            <a:r>
              <a:rPr lang="en-US" altLang="ko-KR" sz="1000" dirty="0"/>
              <a:t>The requirement for fonts to remain under this license does not apply to any document created using the fonts or their derivatives.  </a:t>
            </a:r>
          </a:p>
          <a:p>
            <a:pPr marL="0" indent="0">
              <a:buNone/>
            </a:pPr>
            <a:endParaRPr lang="en-US" altLang="ko-KR" sz="1000" dirty="0"/>
          </a:p>
          <a:p>
            <a:pPr marL="0" indent="0">
              <a:buNone/>
            </a:pPr>
            <a:r>
              <a:rPr lang="en-US" altLang="ko-KR" sz="1000" dirty="0"/>
              <a:t>&gt; </a:t>
            </a:r>
            <a:r>
              <a:rPr lang="ko-KR" altLang="en-US" sz="1000" dirty="0"/>
              <a:t>본 폰트 라이선스를 오픈 하는 것은</a:t>
            </a:r>
            <a:r>
              <a:rPr lang="en-US" altLang="ko-KR" sz="1000" dirty="0"/>
              <a:t>(</a:t>
            </a:r>
            <a:r>
              <a:rPr lang="ko-KR" altLang="en-US" sz="1000" dirty="0"/>
              <a:t>이하 </a:t>
            </a:r>
            <a:r>
              <a:rPr lang="en-US" altLang="ko-KR" sz="1000" dirty="0"/>
              <a:t>OFL)</a:t>
            </a:r>
            <a:r>
              <a:rPr lang="ko-KR" altLang="en-US" sz="1000" dirty="0"/>
              <a:t>는 전 세계 폰트 개발 프로젝트를 지원하고 학계와 언어 관련 학계의 폰트 개발을 위한 연구를 지지하기 위해서인 동시에</a:t>
            </a:r>
            <a:r>
              <a:rPr lang="en-US" altLang="ko-KR" sz="1000" dirty="0"/>
              <a:t>, </a:t>
            </a:r>
            <a:r>
              <a:rPr lang="ko-KR" altLang="en-US" sz="1000" dirty="0"/>
              <a:t>폰트 제휴를 통해 폰트가 공유되고 개선될 수 있는 자유롭게 개방된 환경을 만들기 위해서 입니다</a:t>
            </a:r>
            <a:r>
              <a:rPr lang="en-US" altLang="ko-KR" sz="1000" dirty="0"/>
              <a:t>.  </a:t>
            </a:r>
          </a:p>
          <a:p>
            <a:pPr marL="0" indent="0">
              <a:buNone/>
            </a:pPr>
            <a:r>
              <a:rPr lang="en-US" altLang="ko-KR" sz="1000" dirty="0"/>
              <a:t>OFL</a:t>
            </a:r>
            <a:r>
              <a:rPr lang="ko-KR" altLang="en-US" sz="1000" dirty="0"/>
              <a:t>은 라이선스를 취득한 폰트가 그 자체로 판매되지 않는 한 자유롭게 사용</a:t>
            </a:r>
            <a:r>
              <a:rPr lang="en-US" altLang="ko-KR" sz="1000" dirty="0"/>
              <a:t>, </a:t>
            </a:r>
            <a:r>
              <a:rPr lang="ko-KR" altLang="en-US" sz="1000" dirty="0"/>
              <a:t>연구</a:t>
            </a:r>
            <a:r>
              <a:rPr lang="en-US" altLang="ko-KR" sz="1000" dirty="0"/>
              <a:t>, </a:t>
            </a:r>
            <a:r>
              <a:rPr lang="ko-KR" altLang="en-US" sz="1000" dirty="0"/>
              <a:t>수정</a:t>
            </a:r>
            <a:r>
              <a:rPr lang="en-US" altLang="ko-KR" sz="1000" dirty="0"/>
              <a:t>, </a:t>
            </a:r>
            <a:r>
              <a:rPr lang="ko-KR" altLang="en-US" sz="1000" dirty="0" err="1"/>
              <a:t>재배포</a:t>
            </a:r>
            <a:r>
              <a:rPr lang="ko-KR" altLang="en-US" sz="1000" dirty="0"/>
              <a:t> 하는 것을 허가합니다</a:t>
            </a:r>
            <a:r>
              <a:rPr lang="en-US" altLang="ko-KR" sz="1000" dirty="0"/>
              <a:t>. </a:t>
            </a:r>
            <a:r>
              <a:rPr lang="ko-KR" altLang="en-US" sz="1000" dirty="0"/>
              <a:t>수정된 폰트를 포함한 폰트는 저작권 명이 사용되지 않는 한 기타 소프트웨어와 함께 묶이거나 삽입</a:t>
            </a:r>
            <a:r>
              <a:rPr lang="en-US" altLang="ko-KR" sz="1000" dirty="0"/>
              <a:t>, </a:t>
            </a:r>
            <a:r>
              <a:rPr lang="ko-KR" altLang="en-US" sz="1000" dirty="0" err="1"/>
              <a:t>재배포</a:t>
            </a:r>
            <a:r>
              <a:rPr lang="ko-KR" altLang="en-US" sz="1000" dirty="0"/>
              <a:t> 할 수 있습니다</a:t>
            </a:r>
            <a:r>
              <a:rPr lang="en-US" altLang="ko-KR" sz="1000" dirty="0"/>
              <a:t>. </a:t>
            </a:r>
            <a:r>
              <a:rPr lang="ko-KR" altLang="en-US" sz="1000" dirty="0"/>
              <a:t>단 폰트와 수정된 폰트는 기타 다른 라이선스에 포함되어 배포될 수는 없습니다</a:t>
            </a:r>
            <a:r>
              <a:rPr lang="en-US" altLang="ko-KR" sz="1000" dirty="0"/>
              <a:t>. </a:t>
            </a:r>
            <a:r>
              <a:rPr lang="ko-KR" altLang="en-US" sz="1000" dirty="0"/>
              <a:t>이 라이선스 하에 있기 위한 폰트에 대한 요구사항은 본 폰트나 수정본을 사용하여 제작된 어떠한 문서에도 적용되지 않습니다</a:t>
            </a:r>
            <a:r>
              <a:rPr lang="en-US" altLang="ko-KR" sz="1000" dirty="0"/>
              <a:t>. </a:t>
            </a:r>
          </a:p>
          <a:p>
            <a:pPr marL="0" indent="0">
              <a:buNone/>
            </a:pPr>
            <a:endParaRPr lang="en-US" altLang="ko-KR" sz="1000" dirty="0"/>
          </a:p>
          <a:p>
            <a:pPr marL="0" indent="0">
              <a:buNone/>
            </a:pPr>
            <a:endParaRPr lang="ko-KR" altLang="en-US" sz="1000" dirty="0"/>
          </a:p>
        </p:txBody>
      </p:sp>
      <p:sp>
        <p:nvSpPr>
          <p:cNvPr id="4" name="텍스트 개체 틀 3">
            <a:extLst>
              <a:ext uri="{FF2B5EF4-FFF2-40B4-BE49-F238E27FC236}">
                <a16:creationId xmlns:a16="http://schemas.microsoft.com/office/drawing/2014/main" id="{E2FBDBD3-F222-4C7A-6241-3D2AFC158CF2}"/>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1605676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036DCCA-4213-DE1C-3D01-051AE07AE9F4}"/>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(5/8)</a:t>
            </a:r>
            <a:endParaRPr lang="ko-KR" altLang="en-US" dirty="0"/>
          </a:p>
        </p:txBody>
      </p:sp>
      <p:sp>
        <p:nvSpPr>
          <p:cNvPr id="3" name="내용 개체 틀 2">
            <a:extLst>
              <a:ext uri="{FF2B5EF4-FFF2-40B4-BE49-F238E27FC236}">
                <a16:creationId xmlns:a16="http://schemas.microsoft.com/office/drawing/2014/main" id="{EAC093D1-9FF0-E801-6383-610D5826B5C7}"/>
              </a:ext>
            </a:extLst>
          </p:cNvPr>
          <p:cNvSpPr>
            <a:spLocks noGrp="1"/>
          </p:cNvSpPr>
          <p:nvPr>
            <p:ph idx="1"/>
          </p:nvPr>
        </p:nvSpPr>
        <p:spPr/>
        <p:txBody>
          <a:bodyPr>
            <a:noAutofit/>
          </a:bodyPr>
          <a:lstStyle/>
          <a:p>
            <a:pPr marL="0" indent="0">
              <a:buNone/>
            </a:pPr>
            <a:r>
              <a:rPr lang="en-US" altLang="ko-KR" sz="1000" dirty="0"/>
              <a:t>[PERMISSION &amp; CONDITIONS (</a:t>
            </a:r>
            <a:r>
              <a:rPr lang="ko-KR" altLang="en-US" sz="1000" dirty="0"/>
              <a:t>허가 및 조건</a:t>
            </a:r>
            <a:r>
              <a:rPr lang="en-US" altLang="ko-KR" sz="1000" dirty="0"/>
              <a:t>)]</a:t>
            </a:r>
          </a:p>
          <a:p>
            <a:pPr marL="0" indent="0">
              <a:buNone/>
            </a:pPr>
            <a:endParaRPr lang="en-US" altLang="ko-KR" sz="1000" dirty="0"/>
          </a:p>
          <a:p>
            <a:pPr marL="0" indent="0">
              <a:buNone/>
            </a:pPr>
            <a:r>
              <a:rPr lang="en-US" altLang="ko-KR" sz="1000" dirty="0"/>
              <a:t>Permission is hereby granted, free of charge, to any person obtaining a copy of the Font Software, to use, study, copy, merge, embed, modify, redistribute, and sell modified and unmodified copies of the Font Software, subject to the following conditions:  </a:t>
            </a:r>
          </a:p>
          <a:p>
            <a:pPr marL="0" indent="0">
              <a:buNone/>
            </a:pPr>
            <a:endParaRPr lang="en-US" altLang="ko-KR" sz="1000" dirty="0"/>
          </a:p>
          <a:p>
            <a:pPr marL="0" indent="0">
              <a:buNone/>
            </a:pPr>
            <a:endParaRPr lang="en-US" altLang="ko-KR" sz="1000" dirty="0"/>
          </a:p>
          <a:p>
            <a:pPr marL="0" indent="0">
              <a:buNone/>
            </a:pPr>
            <a:endParaRPr lang="en-US" altLang="ko-KR" sz="1000" dirty="0"/>
          </a:p>
          <a:p>
            <a:pPr marL="0" indent="0">
              <a:buNone/>
            </a:pPr>
            <a:r>
              <a:rPr lang="en-US" altLang="ko-KR" sz="1000" dirty="0"/>
              <a:t>&gt; </a:t>
            </a:r>
            <a:r>
              <a:rPr lang="ko-KR" altLang="en-US" sz="1000" dirty="0"/>
              <a:t>본 폰트 소프트웨어를 사용하도록 허가 받은 개인</a:t>
            </a:r>
            <a:r>
              <a:rPr lang="en-US" altLang="ko-KR" sz="1000" dirty="0"/>
              <a:t>/</a:t>
            </a:r>
            <a:r>
              <a:rPr lang="ko-KR" altLang="en-US" sz="1000" dirty="0"/>
              <a:t>기업</a:t>
            </a:r>
            <a:r>
              <a:rPr lang="en-US" altLang="ko-KR" sz="1000" dirty="0"/>
              <a:t>/</a:t>
            </a:r>
            <a:r>
              <a:rPr lang="ko-KR" altLang="en-US" sz="1000" dirty="0"/>
              <a:t>단체 누구라도 다음 명시된 조건에 따라 폰트 소프트웨어의 수정 혹은 수정되지 않은 복사본을 무료로 사용</a:t>
            </a:r>
            <a:r>
              <a:rPr lang="en-US" altLang="ko-KR" sz="1000" dirty="0"/>
              <a:t>, </a:t>
            </a:r>
            <a:r>
              <a:rPr lang="ko-KR" altLang="en-US" sz="1000" dirty="0"/>
              <a:t>연구</a:t>
            </a:r>
            <a:r>
              <a:rPr lang="en-US" altLang="ko-KR" sz="1000" dirty="0"/>
              <a:t>, </a:t>
            </a:r>
            <a:r>
              <a:rPr lang="ko-KR" altLang="en-US" sz="1000" dirty="0"/>
              <a:t>복사</a:t>
            </a:r>
            <a:r>
              <a:rPr lang="en-US" altLang="ko-KR" sz="1000" dirty="0"/>
              <a:t>, </a:t>
            </a:r>
            <a:r>
              <a:rPr lang="ko-KR" altLang="en-US" sz="1000" dirty="0"/>
              <a:t>통합</a:t>
            </a:r>
            <a:r>
              <a:rPr lang="en-US" altLang="ko-KR" sz="1000" dirty="0"/>
              <a:t>, </a:t>
            </a:r>
            <a:r>
              <a:rPr lang="ko-KR" altLang="en-US" sz="1000" dirty="0"/>
              <a:t>삽입</a:t>
            </a:r>
            <a:r>
              <a:rPr lang="en-US" altLang="ko-KR" sz="1000" dirty="0"/>
              <a:t>, </a:t>
            </a:r>
            <a:r>
              <a:rPr lang="ko-KR" altLang="en-US" sz="1000" dirty="0"/>
              <a:t>수정</a:t>
            </a:r>
            <a:r>
              <a:rPr lang="en-US" altLang="ko-KR" sz="1000" dirty="0"/>
              <a:t>, </a:t>
            </a:r>
            <a:r>
              <a:rPr lang="ko-KR" altLang="en-US" sz="1000" dirty="0"/>
              <a:t>재배포할 수 있도록 허가합니다</a:t>
            </a:r>
            <a:r>
              <a:rPr lang="en-US" altLang="ko-KR" sz="1000" dirty="0"/>
              <a:t>.</a:t>
            </a:r>
          </a:p>
          <a:p>
            <a:pPr marL="0" indent="0">
              <a:buNone/>
            </a:pPr>
            <a:endParaRPr lang="en-US" altLang="ko-KR" sz="1000" dirty="0"/>
          </a:p>
          <a:p>
            <a:pPr marL="0" indent="0">
              <a:buNone/>
            </a:pPr>
            <a:endParaRPr lang="en-US" altLang="ko-KR" sz="1000" dirty="0"/>
          </a:p>
          <a:p>
            <a:pPr marL="0" indent="0">
              <a:buNone/>
            </a:pPr>
            <a:r>
              <a:rPr lang="en-US" altLang="ko-KR" sz="1000" dirty="0"/>
              <a:t>1) Neither the Font Software nor any of its individual </a:t>
            </a:r>
            <a:r>
              <a:rPr lang="en-US" altLang="ko-KR" sz="1000" dirty="0" err="1"/>
              <a:t>components,in</a:t>
            </a:r>
            <a:r>
              <a:rPr lang="en-US" altLang="ko-KR" sz="1000" dirty="0"/>
              <a:t> Original or Modified Versions, may be sold by itself.</a:t>
            </a:r>
          </a:p>
          <a:p>
            <a:pPr marL="0" indent="0">
              <a:buNone/>
            </a:pPr>
            <a:endParaRPr lang="en-US" altLang="ko-KR" sz="1000" dirty="0"/>
          </a:p>
          <a:p>
            <a:pPr marL="0" indent="0">
              <a:buNone/>
            </a:pPr>
            <a:r>
              <a:rPr lang="en-US" altLang="ko-KR" sz="1000" dirty="0"/>
              <a:t> </a:t>
            </a:r>
            <a:r>
              <a:rPr lang="ko-KR" altLang="en-US" sz="1000" dirty="0"/>
              <a:t>원본이나 수정본의 폰트 소프트웨어 혹은 개별 구성요소인 폰트 자체가 판매되어서는 안됩니다</a:t>
            </a:r>
            <a:r>
              <a:rPr lang="en-US" altLang="ko-KR" sz="1000" dirty="0"/>
              <a:t>.</a:t>
            </a:r>
          </a:p>
          <a:p>
            <a:pPr marL="0" indent="0">
              <a:buNone/>
            </a:pPr>
            <a:endParaRPr lang="en-US" altLang="ko-KR" sz="1000" dirty="0"/>
          </a:p>
          <a:p>
            <a:pPr marL="0" indent="0">
              <a:buNone/>
            </a:pPr>
            <a:endParaRPr lang="ko-KR" altLang="en-US" sz="1000" dirty="0"/>
          </a:p>
        </p:txBody>
      </p:sp>
      <p:sp>
        <p:nvSpPr>
          <p:cNvPr id="4" name="텍스트 개체 틀 3">
            <a:extLst>
              <a:ext uri="{FF2B5EF4-FFF2-40B4-BE49-F238E27FC236}">
                <a16:creationId xmlns:a16="http://schemas.microsoft.com/office/drawing/2014/main" id="{393B867C-05C1-D9F8-615E-5255F07226E0}"/>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13738093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212510-6E14-E8B6-D6E6-DE3B3B87826F}"/>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(6/8)</a:t>
            </a:r>
            <a:endParaRPr lang="ko-KR" altLang="en-US" dirty="0"/>
          </a:p>
        </p:txBody>
      </p:sp>
      <p:sp>
        <p:nvSpPr>
          <p:cNvPr id="3" name="내용 개체 틀 2">
            <a:extLst>
              <a:ext uri="{FF2B5EF4-FFF2-40B4-BE49-F238E27FC236}">
                <a16:creationId xmlns:a16="http://schemas.microsoft.com/office/drawing/2014/main" id="{AA88F436-3E03-0723-EECF-9C14BBB765F2}"/>
              </a:ext>
            </a:extLst>
          </p:cNvPr>
          <p:cNvSpPr>
            <a:spLocks noGrp="1"/>
          </p:cNvSpPr>
          <p:nvPr>
            <p:ph idx="1"/>
          </p:nvPr>
        </p:nvSpPr>
        <p:spPr/>
        <p:txBody>
          <a:bodyPr>
            <a:noAutofit/>
          </a:bodyPr>
          <a:lstStyle/>
          <a:p>
            <a:pPr marL="0" indent="0">
              <a:buNone/>
            </a:pPr>
            <a:r>
              <a:rPr lang="en-US" altLang="ko-KR" sz="1000" dirty="0"/>
              <a:t>2) Original or Modified Versions of the Font Software may be bundled, redistributed and/or sold with any software, provided that each copy contains the above copyright notice and this license. These can be included either as stand-alone text files, human-readable headers or in the appropriate machine-readable metadata fields within text or binary files as long as those fields can be easily viewed by the user.  </a:t>
            </a:r>
          </a:p>
          <a:p>
            <a:pPr marL="0" indent="0">
              <a:buNone/>
            </a:pPr>
            <a:endParaRPr lang="en-US" altLang="ko-KR" sz="1000" dirty="0"/>
          </a:p>
          <a:p>
            <a:pPr marL="0" indent="0">
              <a:buNone/>
            </a:pPr>
            <a:r>
              <a:rPr lang="ko-KR" altLang="en-US" sz="1000" dirty="0"/>
              <a:t>본 폰트 소프트웨어의 원본 혹은 수정본은 상기 저작권 안내와 본 라이선스에 대한 내용을 포함하는 경우에는 다른 소프트웨어와 함께 묶이거나 </a:t>
            </a:r>
            <a:r>
              <a:rPr lang="ko-KR" altLang="en-US" sz="1000" dirty="0" err="1"/>
              <a:t>재배포</a:t>
            </a:r>
            <a:r>
              <a:rPr lang="ko-KR" altLang="en-US" sz="1000" dirty="0"/>
              <a:t> 혹은 판매가 가능합니다</a:t>
            </a:r>
            <a:r>
              <a:rPr lang="en-US" altLang="ko-KR" sz="1000" dirty="0"/>
              <a:t>. </a:t>
            </a:r>
            <a:r>
              <a:rPr lang="ko-KR" altLang="en-US" sz="1000" dirty="0"/>
              <a:t>이는 독립 텍스트 파일과 가독성이 있는 헤더 혹은 유저가 용이하게 열람 가능한 이상 텍스트파일 혹은 이진파일 내 기계가 읽을 수 있는 메타데이터 형태를 모두 의미 합니다</a:t>
            </a:r>
            <a:r>
              <a:rPr lang="en-US" altLang="ko-KR" sz="1000" dirty="0"/>
              <a:t>.  </a:t>
            </a:r>
          </a:p>
          <a:p>
            <a:pPr marL="0" indent="0">
              <a:buNone/>
            </a:pPr>
            <a:endParaRPr lang="en-US" altLang="ko-KR" sz="1000" dirty="0"/>
          </a:p>
          <a:p>
            <a:pPr marL="0" indent="0">
              <a:buNone/>
            </a:pPr>
            <a:endParaRPr lang="en-US" altLang="ko-KR" sz="1000" dirty="0"/>
          </a:p>
          <a:p>
            <a:pPr marL="0" indent="0">
              <a:buNone/>
            </a:pPr>
            <a:r>
              <a:rPr lang="en-US" altLang="ko-KR" sz="1000" dirty="0"/>
              <a:t>3) No Modified Version of the Font Software may use the Reserved Font Name(s) unless explicit written permission is granted by the corresponding Copyright Holder. This restriction only applies to the primary font name as presented to the users.  </a:t>
            </a:r>
          </a:p>
          <a:p>
            <a:pPr marL="0" indent="0">
              <a:buNone/>
            </a:pPr>
            <a:endParaRPr lang="en-US" altLang="ko-KR" sz="1000" dirty="0"/>
          </a:p>
          <a:p>
            <a:pPr marL="0" indent="0">
              <a:buNone/>
            </a:pPr>
            <a:r>
              <a:rPr lang="ko-KR" altLang="en-US" sz="1000" dirty="0"/>
              <a:t>본 폰트 소프트웨어의 어떠한 수정본도 동일한 저작권자가 명시적 허가서를 부여하지 않는 한 저작권이 있는 폰트명을 사용해서는 안 됩니다</a:t>
            </a:r>
            <a:r>
              <a:rPr lang="en-US" altLang="ko-KR" sz="1000" dirty="0"/>
              <a:t>. </a:t>
            </a:r>
            <a:r>
              <a:rPr lang="ko-KR" altLang="en-US" sz="1000" dirty="0"/>
              <a:t>본 제한 사항은 유저들에게 제공된 기존 폰트명을 뜻합니다</a:t>
            </a:r>
            <a:r>
              <a:rPr lang="en-US" altLang="ko-KR" sz="1000" dirty="0"/>
              <a:t>.</a:t>
            </a:r>
          </a:p>
          <a:p>
            <a:pPr marL="0" indent="0">
              <a:buNone/>
            </a:pPr>
            <a:endParaRPr lang="en-US" altLang="ko-KR" sz="1000" dirty="0"/>
          </a:p>
          <a:p>
            <a:pPr marL="0" indent="0">
              <a:buNone/>
            </a:pPr>
            <a:endParaRPr lang="en-US" altLang="ko-KR" sz="1000" dirty="0"/>
          </a:p>
          <a:p>
            <a:pPr marL="0" indent="0">
              <a:buNone/>
            </a:pPr>
            <a:r>
              <a:rPr lang="en-US" altLang="ko-KR" sz="1000" dirty="0"/>
              <a:t>4) The name(s) of the Copyright Holder(s) or the Author(s) of the Font Software shall not be used to promote, endorse or advertise any Modified Version, except to acknowledge the contribution(s) of the Copyright Holder(s) and the Author(s) or with their explicit written permission.  </a:t>
            </a:r>
          </a:p>
          <a:p>
            <a:pPr marL="0" indent="0">
              <a:buNone/>
            </a:pPr>
            <a:endParaRPr lang="en-US" altLang="ko-KR" sz="1000" dirty="0"/>
          </a:p>
          <a:p>
            <a:pPr marL="0" indent="0">
              <a:buNone/>
            </a:pPr>
            <a:r>
              <a:rPr lang="ko-KR" altLang="en-US" sz="1000" dirty="0"/>
              <a:t>본 폰트 소프트웨어의 저작권자 혹은 저자의 이름은 그들의 명시적 서면 허가가 있거나 또는 그들의 공헌을 인정하기 위한 경우를 제외하고는 수정본에 대한 사용을 유도</a:t>
            </a:r>
            <a:r>
              <a:rPr lang="en-US" altLang="ko-KR" sz="1000" dirty="0"/>
              <a:t>,</a:t>
            </a:r>
            <a:r>
              <a:rPr lang="ko-KR" altLang="en-US" sz="1000" dirty="0"/>
              <a:t>추천 혹은 광고하기 위한 목적으로 사용할 수 없습니다</a:t>
            </a:r>
            <a:r>
              <a:rPr lang="en-US" altLang="ko-KR" sz="1000" dirty="0"/>
              <a:t>.  </a:t>
            </a:r>
          </a:p>
        </p:txBody>
      </p:sp>
      <p:sp>
        <p:nvSpPr>
          <p:cNvPr id="4" name="텍스트 개체 틀 3">
            <a:extLst>
              <a:ext uri="{FF2B5EF4-FFF2-40B4-BE49-F238E27FC236}">
                <a16:creationId xmlns:a16="http://schemas.microsoft.com/office/drawing/2014/main" id="{1CC263E5-A0B8-2E34-8FEF-B2299EA28AA2}"/>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40354894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B0F6C7C8-AA1C-B50A-31F7-5B0F362F725A}"/>
              </a:ext>
            </a:extLst>
          </p:cNvPr>
          <p:cNvSpPr>
            <a:spLocks noGrp="1"/>
          </p:cNvSpPr>
          <p:nvPr>
            <p:ph type="title"/>
          </p:nvPr>
        </p:nvSpPr>
        <p:spPr/>
        <p:txBody>
          <a:bodyPr/>
          <a:lstStyle/>
          <a:p>
            <a:r>
              <a:rPr lang="ko-KR" altLang="en-US" dirty="0"/>
              <a:t>절정</a:t>
            </a:r>
            <a:r>
              <a:rPr lang="en-US" altLang="ko-KR" dirty="0"/>
              <a:t>3 </a:t>
            </a:r>
            <a:r>
              <a:rPr lang="ko-KR" altLang="en-US" dirty="0"/>
              <a:t>사용설명서</a:t>
            </a:r>
          </a:p>
        </p:txBody>
      </p:sp>
      <p:sp>
        <p:nvSpPr>
          <p:cNvPr id="4" name="내용 개체 틀 3">
            <a:extLst>
              <a:ext uri="{FF2B5EF4-FFF2-40B4-BE49-F238E27FC236}">
                <a16:creationId xmlns:a16="http://schemas.microsoft.com/office/drawing/2014/main" id="{D8A7AF4C-7E10-CACD-36A1-637993B18EDC}"/>
              </a:ext>
            </a:extLst>
          </p:cNvPr>
          <p:cNvSpPr>
            <a:spLocks noGrp="1"/>
          </p:cNvSpPr>
          <p:nvPr>
            <p:ph idx="1"/>
          </p:nvPr>
        </p:nvSpPr>
        <p:spPr/>
        <p:txBody>
          <a:bodyPr/>
          <a:lstStyle/>
          <a:p>
            <a:pPr marL="0" indent="0">
              <a:buNone/>
            </a:pPr>
            <a:r>
              <a:rPr lang="en-US" altLang="ko-KR" dirty="0"/>
              <a:t>  </a:t>
            </a:r>
            <a:r>
              <a:rPr lang="ko-KR" altLang="en-US" dirty="0"/>
              <a:t>안녕하십니까</a:t>
            </a:r>
            <a:r>
              <a:rPr lang="en-US" altLang="ko-KR" dirty="0"/>
              <a:t>?</a:t>
            </a:r>
          </a:p>
          <a:p>
            <a:pPr marL="0" indent="0">
              <a:buNone/>
            </a:pPr>
            <a:r>
              <a:rPr lang="en-US" altLang="ko-KR" dirty="0"/>
              <a:t>  </a:t>
            </a:r>
            <a:r>
              <a:rPr lang="ko-KR" altLang="en-US" dirty="0"/>
              <a:t>저희 제품을 이용해 주셔서 감사합니다</a:t>
            </a:r>
            <a:r>
              <a:rPr lang="en-US" altLang="ko-KR" dirty="0"/>
              <a:t>.</a:t>
            </a:r>
          </a:p>
          <a:p>
            <a:pPr marL="0" indent="0">
              <a:buNone/>
            </a:pPr>
            <a:r>
              <a:rPr lang="en-US" altLang="ko-KR" dirty="0"/>
              <a:t>  </a:t>
            </a:r>
            <a:r>
              <a:rPr lang="ko-KR" altLang="en-US" dirty="0"/>
              <a:t>절정</a:t>
            </a:r>
            <a:r>
              <a:rPr lang="en-US" altLang="ko-KR" dirty="0"/>
              <a:t>3</a:t>
            </a:r>
            <a:r>
              <a:rPr lang="ko-KR" altLang="en-US" dirty="0"/>
              <a:t>은 </a:t>
            </a:r>
            <a:r>
              <a:rPr lang="en-US" altLang="ko-KR" dirty="0"/>
              <a:t>Microsoft </a:t>
            </a:r>
            <a:r>
              <a:rPr lang="en-US" altLang="ko-KR" dirty="0" err="1"/>
              <a:t>Powerpoint</a:t>
            </a:r>
            <a:r>
              <a:rPr lang="ko-KR" altLang="en-US" dirty="0"/>
              <a:t>로 제작된 자작 운영체제입니다</a:t>
            </a:r>
            <a:r>
              <a:rPr lang="en-US" altLang="ko-KR" dirty="0"/>
              <a:t>. </a:t>
            </a:r>
            <a:r>
              <a:rPr lang="ko-KR" altLang="en-US" dirty="0"/>
              <a:t>게임화 또는 어플 제작</a:t>
            </a:r>
            <a:r>
              <a:rPr lang="en-US" altLang="ko-KR" dirty="0"/>
              <a:t>, PPT </a:t>
            </a:r>
            <a:r>
              <a:rPr lang="ko-KR" altLang="en-US" dirty="0"/>
              <a:t>발표에 사용하실 수 있도록 제작했습니다</a:t>
            </a:r>
            <a:r>
              <a:rPr lang="en-US" altLang="ko-KR" dirty="0"/>
              <a:t>.</a:t>
            </a:r>
            <a:endParaRPr lang="ko-KR" altLang="en-US" dirty="0"/>
          </a:p>
        </p:txBody>
      </p:sp>
      <p:sp>
        <p:nvSpPr>
          <p:cNvPr id="5" name="텍스트 개체 틀 4">
            <a:extLst>
              <a:ext uri="{FF2B5EF4-FFF2-40B4-BE49-F238E27FC236}">
                <a16:creationId xmlns:a16="http://schemas.microsoft.com/office/drawing/2014/main" id="{0765815E-1F2A-9E6B-213E-983863BF9763}"/>
              </a:ext>
            </a:extLst>
          </p:cNvPr>
          <p:cNvSpPr>
            <a:spLocks noGrp="1"/>
          </p:cNvSpPr>
          <p:nvPr>
            <p:ph type="body" sz="quarter" idx="13"/>
          </p:nvPr>
        </p:nvSpPr>
        <p:spPr/>
        <p:txBody>
          <a:bodyPr/>
          <a:lstStyle/>
          <a:p>
            <a:r>
              <a:rPr lang="ko-KR" altLang="en-US" dirty="0"/>
              <a:t>절정</a:t>
            </a:r>
            <a:r>
              <a:rPr lang="en-US" altLang="ko-KR" dirty="0"/>
              <a:t>3 </a:t>
            </a:r>
            <a:r>
              <a:rPr lang="ko-KR" altLang="en-US" dirty="0"/>
              <a:t>사용설명서</a:t>
            </a:r>
          </a:p>
        </p:txBody>
      </p:sp>
    </p:spTree>
    <p:extLst>
      <p:ext uri="{BB962C8B-B14F-4D97-AF65-F5344CB8AC3E}">
        <p14:creationId xmlns:p14="http://schemas.microsoft.com/office/powerpoint/2010/main" val="16857467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14D0C36-DFFA-8086-CDED-A327F1D352AE}"/>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(7/8)</a:t>
            </a:r>
            <a:endParaRPr lang="ko-KR" altLang="en-US" dirty="0"/>
          </a:p>
        </p:txBody>
      </p:sp>
      <p:sp>
        <p:nvSpPr>
          <p:cNvPr id="3" name="내용 개체 틀 2">
            <a:extLst>
              <a:ext uri="{FF2B5EF4-FFF2-40B4-BE49-F238E27FC236}">
                <a16:creationId xmlns:a16="http://schemas.microsoft.com/office/drawing/2014/main" id="{A1A1BE85-E21A-A059-86D7-30260E79CB44}"/>
              </a:ext>
            </a:extLst>
          </p:cNvPr>
          <p:cNvSpPr>
            <a:spLocks noGrp="1"/>
          </p:cNvSpPr>
          <p:nvPr>
            <p:ph idx="1"/>
          </p:nvPr>
        </p:nvSpPr>
        <p:spPr/>
        <p:txBody>
          <a:bodyPr>
            <a:noAutofit/>
          </a:bodyPr>
          <a:lstStyle/>
          <a:p>
            <a:pPr marL="0" indent="0">
              <a:buNone/>
            </a:pPr>
            <a:r>
              <a:rPr lang="en-US" altLang="ko-KR" sz="1000" dirty="0"/>
              <a:t>5) The Font Software, modified or unmodified, in part or in whole, must be distributed entirely under this license, and must not be distributed any other license. The requirement for fonts to remain under this license does not apply to any document created using the Font Software.</a:t>
            </a:r>
          </a:p>
          <a:p>
            <a:pPr marL="0" indent="0">
              <a:buNone/>
            </a:pPr>
            <a:endParaRPr lang="en-US" altLang="ko-KR" sz="1000" dirty="0"/>
          </a:p>
          <a:p>
            <a:pPr marL="0" indent="0">
              <a:buNone/>
            </a:pPr>
            <a:r>
              <a:rPr lang="ko-KR" altLang="en-US" sz="1000" dirty="0"/>
              <a:t>본 폰트 소프트웨어는 전체나 부분</a:t>
            </a:r>
            <a:r>
              <a:rPr lang="en-US" altLang="ko-KR" sz="1000" dirty="0"/>
              <a:t>, </a:t>
            </a:r>
            <a:r>
              <a:rPr lang="ko-KR" altLang="en-US" sz="1000" dirty="0"/>
              <a:t>혹은 수정 여부에 상관없이 본 라이선스 하에 배포가 되어야 하며 기타 다른 라이선스 하에서는 배포를 할 수 없습니다</a:t>
            </a:r>
            <a:r>
              <a:rPr lang="en-US" altLang="ko-KR" sz="1000" dirty="0"/>
              <a:t>. </a:t>
            </a:r>
            <a:r>
              <a:rPr lang="ko-KR" altLang="en-US" sz="1000" dirty="0"/>
              <a:t>폰트에 대한 요구조건은 이 라이선스 하에서만 유효하며 이 라이선스 하에 있기 위한 폰트에 대한 요구사항은 본 폰트 소프트웨어를 사용해 제작한 어떠한 문서에도 적용되지 않습니다</a:t>
            </a:r>
            <a:r>
              <a:rPr lang="en-US" altLang="ko-KR" sz="1000" dirty="0"/>
              <a:t>.</a:t>
            </a:r>
          </a:p>
          <a:p>
            <a:pPr marL="0" indent="0">
              <a:buNone/>
            </a:pPr>
            <a:endParaRPr lang="en-US" altLang="ko-KR" sz="1000" dirty="0"/>
          </a:p>
          <a:p>
            <a:pPr marL="0" indent="0">
              <a:buNone/>
            </a:pPr>
            <a:endParaRPr lang="en-US" altLang="ko-KR" sz="1000" dirty="0"/>
          </a:p>
          <a:p>
            <a:pPr marL="0" indent="0">
              <a:buNone/>
            </a:pPr>
            <a:r>
              <a:rPr lang="en-US" altLang="ko-KR" sz="1000" dirty="0"/>
              <a:t>[TERMINATION (</a:t>
            </a:r>
            <a:r>
              <a:rPr lang="ko-KR" altLang="en-US" sz="1000" dirty="0"/>
              <a:t>계약의 종료</a:t>
            </a:r>
            <a:r>
              <a:rPr lang="en-US" altLang="ko-KR" sz="1000" dirty="0"/>
              <a:t>)]</a:t>
            </a:r>
          </a:p>
          <a:p>
            <a:pPr marL="0" indent="0">
              <a:buNone/>
            </a:pPr>
            <a:endParaRPr lang="en-US" altLang="ko-KR" sz="1000" dirty="0"/>
          </a:p>
          <a:p>
            <a:pPr marL="0" indent="0">
              <a:buNone/>
            </a:pPr>
            <a:r>
              <a:rPr lang="en-US" altLang="ko-KR" sz="1000" dirty="0"/>
              <a:t>This license becomes null and void if any of the above conditions are not met. </a:t>
            </a:r>
          </a:p>
          <a:p>
            <a:pPr marL="0" indent="0">
              <a:buNone/>
            </a:pPr>
            <a:endParaRPr lang="en-US" altLang="ko-KR" sz="1000" dirty="0"/>
          </a:p>
          <a:p>
            <a:pPr marL="0" indent="0">
              <a:buNone/>
            </a:pPr>
            <a:r>
              <a:rPr lang="en-US" altLang="ko-KR" sz="1000" dirty="0"/>
              <a:t>&gt; </a:t>
            </a:r>
            <a:r>
              <a:rPr lang="ko-KR" altLang="en-US" sz="1000" dirty="0"/>
              <a:t>본 라이선스는 상기 조건 중 일부라도 부합되지 않으면 무효가 될 수 있습니다</a:t>
            </a:r>
            <a:r>
              <a:rPr lang="en-US" altLang="ko-KR" sz="1000" dirty="0"/>
              <a:t>.</a:t>
            </a:r>
          </a:p>
          <a:p>
            <a:pPr marL="0" indent="0">
              <a:buNone/>
            </a:pPr>
            <a:endParaRPr lang="en-US" altLang="ko-KR" sz="1000" dirty="0"/>
          </a:p>
        </p:txBody>
      </p:sp>
      <p:sp>
        <p:nvSpPr>
          <p:cNvPr id="4" name="텍스트 개체 틀 3">
            <a:extLst>
              <a:ext uri="{FF2B5EF4-FFF2-40B4-BE49-F238E27FC236}">
                <a16:creationId xmlns:a16="http://schemas.microsoft.com/office/drawing/2014/main" id="{BED5DFE6-EE5F-382E-7BBA-1A6585AB046C}"/>
              </a:ext>
            </a:extLst>
          </p:cNvPr>
          <p:cNvSpPr>
            <a:spLocks noGrp="1"/>
          </p:cNvSpPr>
          <p:nvPr>
            <p:ph type="body" sz="quarter" idx="13"/>
          </p:nvPr>
        </p:nvSpPr>
        <p:spPr/>
        <p:txBody>
          <a:bodyPr/>
          <a:lstStyle/>
          <a:p>
            <a:r>
              <a:rPr lang="ko-KR" altLang="en-US" dirty="0"/>
              <a:t>저작권 안내</a:t>
            </a:r>
          </a:p>
          <a:p>
            <a:endParaRPr lang="ko-KR" altLang="en-US" dirty="0"/>
          </a:p>
        </p:txBody>
      </p:sp>
    </p:spTree>
    <p:extLst>
      <p:ext uri="{BB962C8B-B14F-4D97-AF65-F5344CB8AC3E}">
        <p14:creationId xmlns:p14="http://schemas.microsoft.com/office/powerpoint/2010/main" val="374596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788F9C-79DA-EC77-4067-2EFB3E3D5CFB}"/>
              </a:ext>
            </a:extLst>
          </p:cNvPr>
          <p:cNvSpPr>
            <a:spLocks noGrp="1"/>
          </p:cNvSpPr>
          <p:nvPr>
            <p:ph type="title"/>
          </p:nvPr>
        </p:nvSpPr>
        <p:spPr/>
        <p:txBody>
          <a:bodyPr/>
          <a:lstStyle/>
          <a:p>
            <a:r>
              <a:rPr lang="ko-KR" altLang="en-US" dirty="0"/>
              <a:t>부록</a:t>
            </a:r>
            <a:r>
              <a:rPr lang="en-US" altLang="ko-KR" dirty="0"/>
              <a:t>. </a:t>
            </a:r>
            <a:r>
              <a:rPr lang="ko-KR" altLang="en-US" dirty="0"/>
              <a:t>네이버 </a:t>
            </a:r>
            <a:r>
              <a:rPr lang="ko-KR" altLang="en-US" dirty="0" err="1"/>
              <a:t>나눔글꼴</a:t>
            </a:r>
            <a:r>
              <a:rPr lang="ko-KR" altLang="en-US" dirty="0"/>
              <a:t> 라이선스</a:t>
            </a:r>
            <a:r>
              <a:rPr lang="en-US" altLang="ko-KR" dirty="0"/>
              <a:t>(8/8)</a:t>
            </a:r>
            <a:endParaRPr lang="ko-KR" altLang="en-US" dirty="0"/>
          </a:p>
        </p:txBody>
      </p:sp>
      <p:sp>
        <p:nvSpPr>
          <p:cNvPr id="3" name="내용 개체 틀 2">
            <a:extLst>
              <a:ext uri="{FF2B5EF4-FFF2-40B4-BE49-F238E27FC236}">
                <a16:creationId xmlns:a16="http://schemas.microsoft.com/office/drawing/2014/main" id="{A9E6C3AF-A250-09D4-F17C-2E87396C0A56}"/>
              </a:ext>
            </a:extLst>
          </p:cNvPr>
          <p:cNvSpPr>
            <a:spLocks noGrp="1"/>
          </p:cNvSpPr>
          <p:nvPr>
            <p:ph idx="1"/>
          </p:nvPr>
        </p:nvSpPr>
        <p:spPr/>
        <p:txBody>
          <a:bodyPr>
            <a:normAutofit/>
          </a:bodyPr>
          <a:lstStyle/>
          <a:p>
            <a:pPr marL="0" indent="0">
              <a:buNone/>
            </a:pPr>
            <a:r>
              <a:rPr lang="en-US" altLang="ko-KR" sz="1000" dirty="0"/>
              <a:t>[DISCLAIMER (</a:t>
            </a:r>
            <a:r>
              <a:rPr lang="ko-KR" altLang="en-US" sz="1000" dirty="0"/>
              <a:t>면책조항</a:t>
            </a:r>
            <a:r>
              <a:rPr lang="en-US" altLang="ko-KR" sz="1000" dirty="0"/>
              <a:t>)]</a:t>
            </a:r>
          </a:p>
          <a:p>
            <a:pPr marL="0" indent="0">
              <a:buNone/>
            </a:pPr>
            <a:endParaRPr lang="en-US" altLang="ko-KR" sz="1000" dirty="0"/>
          </a:p>
          <a:p>
            <a:pPr marL="0" indent="0">
              <a:buNone/>
            </a:pPr>
            <a:r>
              <a:rPr lang="en-US" altLang="ko-KR" sz="1000" dirty="0"/>
              <a:t>THE FONT SOFTWARE IS PROVIDED "AS IS", WITHOUT WARRANTY OF ANY KIND, EXPRESS OR IMPLIED, INCLUDING BUT NOT LIMITED TO ANY WARRANTIES OF MERCHANTABILITY, FITNESS FOR A PARTICULAR PURPOSE AND NONINFRINGEMENT OF COPYRIGHT, PATENT, TRADEMARK, OR OTHER RIGHT. IN NO EVENT SHALL THE COPYRIGHT HOLDER BE LIABLE FOR ANY CLAIM, DAMAGES OR OTHER LIABILITY, INCLUDING ANY GENERAL, SPECIAL, INDIRECT, INCIDENTAL, OR CONSEQUENTIAL DAMAGES, WHETHER IN AN ACTION OF CONTRACT, TORT OR OTHERWISE, ARISING FROM, OUT OF THE USE OR INABILITY TO USE THE FONT SOFTWARE OR FROM OTHER DEALINGS IN THE FONT SOFTWARE.  </a:t>
            </a:r>
          </a:p>
          <a:p>
            <a:pPr marL="0" indent="0">
              <a:buNone/>
            </a:pPr>
            <a:endParaRPr lang="en-US" altLang="ko-KR" sz="1000" dirty="0"/>
          </a:p>
          <a:p>
            <a:pPr marL="0" indent="0">
              <a:buNone/>
            </a:pPr>
            <a:r>
              <a:rPr lang="en-US" altLang="ko-KR" sz="1000" dirty="0"/>
              <a:t>&gt; </a:t>
            </a:r>
            <a:r>
              <a:rPr lang="ko-KR" altLang="en-US" sz="1000" dirty="0"/>
              <a:t>본 폰트 소프트웨어는 저작권</a:t>
            </a:r>
            <a:r>
              <a:rPr lang="en-US" altLang="ko-KR" sz="1000" dirty="0"/>
              <a:t>, </a:t>
            </a:r>
            <a:r>
              <a:rPr lang="ko-KR" altLang="en-US" sz="1000" dirty="0"/>
              <a:t>특허권</a:t>
            </a:r>
            <a:r>
              <a:rPr lang="en-US" altLang="ko-KR" sz="1000" dirty="0"/>
              <a:t>, </a:t>
            </a:r>
            <a:r>
              <a:rPr lang="ko-KR" altLang="en-US" sz="1000" dirty="0"/>
              <a:t>상표권 및 기타 권리의 비침해성과 특정 목적에의 적합성 포함한 명시적</a:t>
            </a:r>
            <a:r>
              <a:rPr lang="en-US" altLang="ko-KR" sz="1000" dirty="0"/>
              <a:t>, </a:t>
            </a:r>
            <a:r>
              <a:rPr lang="ko-KR" altLang="en-US" sz="1000" dirty="0"/>
              <a:t>묵시적인 어떠한 종류의 보증 없이 “있는 그대로” 제공됩니다</a:t>
            </a:r>
            <a:r>
              <a:rPr lang="en-US" altLang="ko-KR" sz="1000" dirty="0"/>
              <a:t>. </a:t>
            </a:r>
            <a:r>
              <a:rPr lang="ko-KR" altLang="en-US" sz="1000" dirty="0"/>
              <a:t>어떠한 경우에도 저작권자는 본 폰트 소프트웨어의 사용 또는 이의 사용불가</a:t>
            </a:r>
            <a:r>
              <a:rPr lang="en-US" altLang="ko-KR" sz="1000" dirty="0"/>
              <a:t>, </a:t>
            </a:r>
            <a:r>
              <a:rPr lang="ko-KR" altLang="en-US" sz="1000" dirty="0" err="1"/>
              <a:t>그밖에</a:t>
            </a:r>
            <a:r>
              <a:rPr lang="ko-KR" altLang="en-US" sz="1000" dirty="0"/>
              <a:t> 폰트 소프트웨어의 취급과 관련하여 발생하는 모든 계약</a:t>
            </a:r>
            <a:r>
              <a:rPr lang="en-US" altLang="ko-KR" sz="1000" dirty="0"/>
              <a:t>, </a:t>
            </a:r>
            <a:r>
              <a:rPr lang="ko-KR" altLang="en-US" sz="1000" dirty="0"/>
              <a:t>불법행위 혹은 다른 일로 하여금 발생하는 일반적</a:t>
            </a:r>
            <a:r>
              <a:rPr lang="en-US" altLang="ko-KR" sz="1000" dirty="0"/>
              <a:t>, </a:t>
            </a:r>
            <a:r>
              <a:rPr lang="ko-KR" altLang="en-US" sz="1000" dirty="0"/>
              <a:t>특수적</a:t>
            </a:r>
            <a:r>
              <a:rPr lang="en-US" altLang="ko-KR" sz="1000" dirty="0"/>
              <a:t>, </a:t>
            </a:r>
            <a:r>
              <a:rPr lang="ko-KR" altLang="en-US" sz="1000" dirty="0"/>
              <a:t>간접적</a:t>
            </a:r>
            <a:r>
              <a:rPr lang="en-US" altLang="ko-KR" sz="1000" dirty="0"/>
              <a:t>, </a:t>
            </a:r>
            <a:r>
              <a:rPr lang="ko-KR" altLang="en-US" sz="1000" dirty="0"/>
              <a:t>부차적 혹은 필연적 손해를 포함하는 소송</a:t>
            </a:r>
            <a:r>
              <a:rPr lang="en-US" altLang="ko-KR" sz="1000" dirty="0"/>
              <a:t>, </a:t>
            </a:r>
            <a:r>
              <a:rPr lang="ko-KR" altLang="en-US" sz="1000" dirty="0"/>
              <a:t>손해</a:t>
            </a:r>
            <a:r>
              <a:rPr lang="en-US" altLang="ko-KR" sz="1000" dirty="0"/>
              <a:t>, </a:t>
            </a:r>
            <a:r>
              <a:rPr lang="ko-KR" altLang="en-US" sz="1000" dirty="0"/>
              <a:t>혹은 기타 책임에 대한 의무를 가지지 않습니다</a:t>
            </a:r>
            <a:r>
              <a:rPr lang="en-US" altLang="ko-KR" sz="1000" dirty="0"/>
              <a:t>.</a:t>
            </a:r>
          </a:p>
        </p:txBody>
      </p:sp>
      <p:sp>
        <p:nvSpPr>
          <p:cNvPr id="4" name="텍스트 개체 틀 3">
            <a:extLst>
              <a:ext uri="{FF2B5EF4-FFF2-40B4-BE49-F238E27FC236}">
                <a16:creationId xmlns:a16="http://schemas.microsoft.com/office/drawing/2014/main" id="{C7C47938-4E6E-26E6-175B-C84D51AF5116}"/>
              </a:ext>
            </a:extLst>
          </p:cNvPr>
          <p:cNvSpPr>
            <a:spLocks noGrp="1"/>
          </p:cNvSpPr>
          <p:nvPr>
            <p:ph type="body" sz="quarter" idx="13"/>
          </p:nvPr>
        </p:nvSpPr>
        <p:spPr/>
        <p:txBody>
          <a:bodyPr/>
          <a:lstStyle/>
          <a:p>
            <a:r>
              <a:rPr lang="ko-KR" altLang="en-US" dirty="0"/>
              <a:t>저작권 안내</a:t>
            </a:r>
          </a:p>
        </p:txBody>
      </p:sp>
      <p:sp>
        <p:nvSpPr>
          <p:cNvPr id="5" name="Finish">
            <a:hlinkClick r:id="rId2" action="ppaction://hlinksldjump"/>
            <a:extLst>
              <a:ext uri="{FF2B5EF4-FFF2-40B4-BE49-F238E27FC236}">
                <a16:creationId xmlns:a16="http://schemas.microsoft.com/office/drawing/2014/main" id="{3DC14DA6-C388-3038-ED26-E1390C19939F}"/>
              </a:ext>
            </a:extLst>
          </p:cNvPr>
          <p:cNvSpPr/>
          <p:nvPr/>
        </p:nvSpPr>
        <p:spPr>
          <a:xfrm>
            <a:off x="9969134" y="6223001"/>
            <a:ext cx="1384666" cy="361801"/>
          </a:xfrm>
          <a:prstGeom prst="round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마침</a:t>
            </a:r>
          </a:p>
        </p:txBody>
      </p:sp>
      <p:sp>
        <p:nvSpPr>
          <p:cNvPr id="7" name="TextBox 6">
            <a:extLst>
              <a:ext uri="{FF2B5EF4-FFF2-40B4-BE49-F238E27FC236}">
                <a16:creationId xmlns:a16="http://schemas.microsoft.com/office/drawing/2014/main" id="{F4173490-E1DA-04E4-B6D5-AF36ACFAD4CD}"/>
              </a:ext>
            </a:extLst>
          </p:cNvPr>
          <p:cNvSpPr txBox="1"/>
          <p:nvPr/>
        </p:nvSpPr>
        <p:spPr>
          <a:xfrm>
            <a:off x="422366" y="6346763"/>
            <a:ext cx="8294914" cy="523220"/>
          </a:xfrm>
          <a:prstGeom prst="rect">
            <a:avLst/>
          </a:prstGeom>
          <a:noFill/>
        </p:spPr>
        <p:txBody>
          <a:bodyPr wrap="square">
            <a:spAutoFit/>
          </a:bodyPr>
          <a:lstStyle/>
          <a:p>
            <a:pPr marL="0" indent="0">
              <a:buNone/>
            </a:pPr>
            <a:r>
              <a:rPr lang="ko-KR" altLang="en-US" sz="2800" dirty="0">
                <a:latin typeface="나눔바른고딕" panose="020B0603020101020101" pitchFamily="50" charset="-127"/>
                <a:ea typeface="나눔바른고딕" panose="020B0603020101020101" pitchFamily="50" charset="-127"/>
              </a:rPr>
              <a:t>☜목차를 보시려면 클릭하십시오</a:t>
            </a:r>
            <a:r>
              <a:rPr lang="en-US" altLang="ko-KR" sz="2800" dirty="0">
                <a:latin typeface="나눔바른고딕" panose="020B0603020101020101" pitchFamily="50" charset="-127"/>
                <a:ea typeface="나눔바른고딕" panose="020B0603020101020101" pitchFamily="50" charset="-127"/>
              </a:rPr>
              <a:t>.</a:t>
            </a:r>
            <a:endParaRPr lang="ko-KR" altLang="en-US" sz="2800" dirty="0">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25523893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02B70C1-6C57-8337-9C51-AC624E9DB382}"/>
              </a:ext>
            </a:extLst>
          </p:cNvPr>
          <p:cNvSpPr>
            <a:spLocks noGrp="1"/>
          </p:cNvSpPr>
          <p:nvPr>
            <p:ph type="title"/>
          </p:nvPr>
        </p:nvSpPr>
        <p:spPr/>
        <p:txBody>
          <a:bodyPr/>
          <a:lstStyle/>
          <a:p>
            <a:r>
              <a:rPr lang="ko-KR" altLang="en-US" dirty="0"/>
              <a:t>절정</a:t>
            </a:r>
            <a:r>
              <a:rPr lang="en-US" altLang="ko-KR" dirty="0"/>
              <a:t>3 </a:t>
            </a:r>
            <a:r>
              <a:rPr lang="ko-KR" altLang="en-US" dirty="0"/>
              <a:t>기본 조작</a:t>
            </a:r>
          </a:p>
        </p:txBody>
      </p:sp>
      <p:sp>
        <p:nvSpPr>
          <p:cNvPr id="3" name="내용 개체 틀 2">
            <a:extLst>
              <a:ext uri="{FF2B5EF4-FFF2-40B4-BE49-F238E27FC236}">
                <a16:creationId xmlns:a16="http://schemas.microsoft.com/office/drawing/2014/main" id="{307FB0DC-E476-6D33-70BB-EC2E5FCC4DFD}"/>
              </a:ext>
            </a:extLst>
          </p:cNvPr>
          <p:cNvSpPr>
            <a:spLocks noGrp="1"/>
          </p:cNvSpPr>
          <p:nvPr>
            <p:ph idx="1"/>
          </p:nvPr>
        </p:nvSpPr>
        <p:spPr>
          <a:xfrm>
            <a:off x="838200" y="1825624"/>
            <a:ext cx="10515600" cy="5032375"/>
          </a:xfrm>
        </p:spPr>
        <p:txBody>
          <a:bodyPr>
            <a:noAutofit/>
          </a:bodyPr>
          <a:lstStyle/>
          <a:p>
            <a:r>
              <a:rPr lang="ko-KR" altLang="en-US" dirty="0"/>
              <a:t>절정 메뉴 및 작업 표시줄을 통해 편리하게 조작하실 수 있습니다</a:t>
            </a:r>
            <a:r>
              <a:rPr lang="en-US" altLang="ko-KR" dirty="0"/>
              <a:t>.</a:t>
            </a:r>
          </a:p>
          <a:p>
            <a:r>
              <a:rPr lang="ko-KR" altLang="en-US" dirty="0"/>
              <a:t>마우스를 사용하시는 경우 마우스로 단추를 클릭하세요</a:t>
            </a:r>
            <a:r>
              <a:rPr lang="en-US" altLang="ko-KR" dirty="0"/>
              <a:t>.</a:t>
            </a:r>
          </a:p>
          <a:p>
            <a:r>
              <a:rPr lang="ko-KR" altLang="en-US" dirty="0"/>
              <a:t>터치스크린을 사용하시는 경우 단추를 터치하세요</a:t>
            </a:r>
            <a:r>
              <a:rPr lang="en-US" altLang="ko-KR" dirty="0"/>
              <a:t>.</a:t>
            </a:r>
          </a:p>
          <a:p>
            <a:endParaRPr lang="en-US" altLang="ko-KR" dirty="0"/>
          </a:p>
          <a:p>
            <a:endParaRPr lang="en-US" altLang="ko-KR" dirty="0"/>
          </a:p>
          <a:p>
            <a:endParaRPr lang="en-US" altLang="ko-KR" dirty="0"/>
          </a:p>
          <a:p>
            <a:endParaRPr lang="en-US" altLang="ko-KR" dirty="0"/>
          </a:p>
          <a:p>
            <a:pPr marL="0" indent="0">
              <a:buNone/>
            </a:pPr>
            <a:endParaRPr lang="en-US" altLang="ko-KR" dirty="0"/>
          </a:p>
          <a:p>
            <a:pPr marL="0" indent="0">
              <a:buNone/>
            </a:pPr>
            <a:r>
              <a:rPr lang="ko-KR" altLang="en-US" dirty="0"/>
              <a:t>☜</a:t>
            </a:r>
            <a:r>
              <a:rPr lang="en-US" altLang="ko-KR" dirty="0"/>
              <a:t>Microsoft Edge</a:t>
            </a:r>
          </a:p>
          <a:p>
            <a:pPr marL="0" indent="0">
              <a:buNone/>
            </a:pPr>
            <a:r>
              <a:rPr lang="ko-KR" altLang="en-US" dirty="0"/>
              <a:t>☜절정 메뉴 단추</a:t>
            </a:r>
            <a:r>
              <a:rPr lang="en-US" altLang="ko-KR" dirty="0"/>
              <a:t>(Windows</a:t>
            </a:r>
            <a:r>
              <a:rPr lang="ko-KR" altLang="en-US" dirty="0"/>
              <a:t>에서 시작과 비슷한 역할</a:t>
            </a:r>
            <a:r>
              <a:rPr lang="en-US" altLang="ko-KR" dirty="0"/>
              <a:t>)</a:t>
            </a:r>
            <a:endParaRPr lang="ko-KR" altLang="en-US" dirty="0"/>
          </a:p>
        </p:txBody>
      </p:sp>
      <p:sp>
        <p:nvSpPr>
          <p:cNvPr id="4" name="텍스트 개체 틀 3">
            <a:extLst>
              <a:ext uri="{FF2B5EF4-FFF2-40B4-BE49-F238E27FC236}">
                <a16:creationId xmlns:a16="http://schemas.microsoft.com/office/drawing/2014/main" id="{7977979E-D5BE-A562-030D-A38A980E98FC}"/>
              </a:ext>
            </a:extLst>
          </p:cNvPr>
          <p:cNvSpPr>
            <a:spLocks noGrp="1"/>
          </p:cNvSpPr>
          <p:nvPr>
            <p:ph type="body" sz="quarter" idx="13"/>
          </p:nvPr>
        </p:nvSpPr>
        <p:spPr/>
        <p:txBody>
          <a:bodyPr/>
          <a:lstStyle/>
          <a:p>
            <a:r>
              <a:rPr lang="ko-KR" altLang="en-US" dirty="0"/>
              <a:t>절정</a:t>
            </a:r>
            <a:r>
              <a:rPr lang="en-US" altLang="ko-KR" dirty="0"/>
              <a:t>3 </a:t>
            </a:r>
            <a:r>
              <a:rPr lang="ko-KR" altLang="en-US" dirty="0"/>
              <a:t>기본 조작</a:t>
            </a:r>
          </a:p>
        </p:txBody>
      </p:sp>
    </p:spTree>
    <p:extLst>
      <p:ext uri="{BB962C8B-B14F-4D97-AF65-F5344CB8AC3E}">
        <p14:creationId xmlns:p14="http://schemas.microsoft.com/office/powerpoint/2010/main" val="11650078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3C888DE-BADE-E244-9BF5-2EF00ABBB30E}"/>
              </a:ext>
            </a:extLst>
          </p:cNvPr>
          <p:cNvSpPr>
            <a:spLocks noGrp="1"/>
          </p:cNvSpPr>
          <p:nvPr>
            <p:ph type="title"/>
          </p:nvPr>
        </p:nvSpPr>
        <p:spPr/>
        <p:txBody>
          <a:bodyPr/>
          <a:lstStyle/>
          <a:p>
            <a:r>
              <a:rPr lang="en-US" altLang="ko-KR" dirty="0"/>
              <a:t>     [</a:t>
            </a:r>
            <a:r>
              <a:rPr lang="ko-KR" altLang="en-US" dirty="0"/>
              <a:t>필독</a:t>
            </a:r>
            <a:r>
              <a:rPr lang="en-US" altLang="ko-KR" dirty="0"/>
              <a:t>]</a:t>
            </a:r>
            <a:r>
              <a:rPr lang="ko-KR" altLang="en-US" dirty="0"/>
              <a:t>슬라이드 마스터</a:t>
            </a:r>
          </a:p>
        </p:txBody>
      </p:sp>
      <p:sp>
        <p:nvSpPr>
          <p:cNvPr id="3" name="내용 개체 틀 2">
            <a:extLst>
              <a:ext uri="{FF2B5EF4-FFF2-40B4-BE49-F238E27FC236}">
                <a16:creationId xmlns:a16="http://schemas.microsoft.com/office/drawing/2014/main" id="{756D0BEB-B9FB-D328-166A-75D3C2F05F4D}"/>
              </a:ext>
            </a:extLst>
          </p:cNvPr>
          <p:cNvSpPr>
            <a:spLocks noGrp="1"/>
          </p:cNvSpPr>
          <p:nvPr>
            <p:ph idx="1"/>
          </p:nvPr>
        </p:nvSpPr>
        <p:spPr/>
        <p:txBody>
          <a:bodyPr/>
          <a:lstStyle/>
          <a:p>
            <a:r>
              <a:rPr lang="ko-KR" altLang="en-US" dirty="0"/>
              <a:t>슬라이드 마스터는 절정 운영체제 수정의 기초입니다</a:t>
            </a:r>
            <a:r>
              <a:rPr lang="en-US" altLang="ko-KR" dirty="0"/>
              <a:t>.</a:t>
            </a:r>
          </a:p>
          <a:p>
            <a:r>
              <a:rPr lang="ko-KR" altLang="en-US" dirty="0"/>
              <a:t>슬라이드 마스터에서는 각각의 레이아웃마다 작업할 수 있으며</a:t>
            </a:r>
            <a:r>
              <a:rPr lang="en-US" altLang="ko-KR" dirty="0"/>
              <a:t>(</a:t>
            </a:r>
            <a:r>
              <a:rPr lang="ko-KR" altLang="en-US" dirty="0"/>
              <a:t>추가</a:t>
            </a:r>
            <a:r>
              <a:rPr lang="en-US" altLang="ko-KR" dirty="0"/>
              <a:t>, </a:t>
            </a:r>
            <a:r>
              <a:rPr lang="ko-KR" altLang="en-US" dirty="0"/>
              <a:t>이름 변경도 가능</a:t>
            </a:r>
            <a:r>
              <a:rPr lang="en-US" altLang="ko-KR" dirty="0"/>
              <a:t>) </a:t>
            </a:r>
            <a:r>
              <a:rPr lang="ko-KR" altLang="en-US" dirty="0"/>
              <a:t>해당 레이아웃을 적용한 모든 슬라이드에 슬라이드 마스터 작업 내용이 적용됩니다</a:t>
            </a:r>
            <a:r>
              <a:rPr lang="en-US" altLang="ko-KR" dirty="0"/>
              <a:t>.</a:t>
            </a:r>
          </a:p>
          <a:p>
            <a:endParaRPr lang="en-US" altLang="ko-KR" dirty="0"/>
          </a:p>
          <a:p>
            <a:endParaRPr lang="en-US" altLang="ko-KR" dirty="0"/>
          </a:p>
          <a:p>
            <a:endParaRPr lang="en-US" altLang="ko-KR" dirty="0"/>
          </a:p>
          <a:p>
            <a:r>
              <a:rPr lang="ko-KR" altLang="en-US" dirty="0"/>
              <a:t>파워포인트 프로그램에서 </a:t>
            </a:r>
            <a:r>
              <a:rPr lang="ko-KR" altLang="en-US" dirty="0" err="1"/>
              <a:t>보기→슬라이드</a:t>
            </a:r>
            <a:r>
              <a:rPr lang="ko-KR" altLang="en-US" dirty="0"/>
              <a:t> 마스터를 들어가시면 나옵니다</a:t>
            </a:r>
            <a:r>
              <a:rPr lang="en-US" altLang="ko-KR" dirty="0"/>
              <a:t>.</a:t>
            </a:r>
            <a:endParaRPr lang="ko-KR" altLang="en-US" dirty="0"/>
          </a:p>
        </p:txBody>
      </p:sp>
      <p:sp>
        <p:nvSpPr>
          <p:cNvPr id="4" name="텍스트 개체 틀 3">
            <a:extLst>
              <a:ext uri="{FF2B5EF4-FFF2-40B4-BE49-F238E27FC236}">
                <a16:creationId xmlns:a16="http://schemas.microsoft.com/office/drawing/2014/main" id="{FDF9D544-6A00-0828-E756-A9FCDCBDED93}"/>
              </a:ext>
            </a:extLst>
          </p:cNvPr>
          <p:cNvSpPr>
            <a:spLocks noGrp="1"/>
          </p:cNvSpPr>
          <p:nvPr>
            <p:ph type="body" sz="quarter" idx="13"/>
          </p:nvPr>
        </p:nvSpPr>
        <p:spPr/>
        <p:txBody>
          <a:bodyPr/>
          <a:lstStyle/>
          <a:p>
            <a:r>
              <a:rPr lang="en-US" altLang="ko-KR" dirty="0"/>
              <a:t>[</a:t>
            </a:r>
            <a:r>
              <a:rPr lang="ko-KR" altLang="en-US" dirty="0"/>
              <a:t>필독</a:t>
            </a:r>
            <a:r>
              <a:rPr lang="en-US" altLang="ko-KR" dirty="0"/>
              <a:t>]</a:t>
            </a:r>
            <a:r>
              <a:rPr lang="ko-KR" altLang="en-US" dirty="0"/>
              <a:t>슬라이드 마스터</a:t>
            </a:r>
          </a:p>
        </p:txBody>
      </p:sp>
      <p:pic>
        <p:nvPicPr>
          <p:cNvPr id="6" name="그림 5">
            <a:extLst>
              <a:ext uri="{FF2B5EF4-FFF2-40B4-BE49-F238E27FC236}">
                <a16:creationId xmlns:a16="http://schemas.microsoft.com/office/drawing/2014/main" id="{94D79484-4476-E1E9-581F-99789FDCED72}"/>
              </a:ext>
            </a:extLst>
          </p:cNvPr>
          <p:cNvPicPr>
            <a:picLocks noChangeAspect="1"/>
          </p:cNvPicPr>
          <p:nvPr/>
        </p:nvPicPr>
        <p:blipFill>
          <a:blip r:embed="rId2"/>
          <a:stretch>
            <a:fillRect/>
          </a:stretch>
        </p:blipFill>
        <p:spPr>
          <a:xfrm>
            <a:off x="890451" y="600707"/>
            <a:ext cx="562053" cy="771633"/>
          </a:xfrm>
          <a:prstGeom prst="rect">
            <a:avLst/>
          </a:prstGeom>
        </p:spPr>
      </p:pic>
      <p:pic>
        <p:nvPicPr>
          <p:cNvPr id="8" name="그림 7">
            <a:extLst>
              <a:ext uri="{FF2B5EF4-FFF2-40B4-BE49-F238E27FC236}">
                <a16:creationId xmlns:a16="http://schemas.microsoft.com/office/drawing/2014/main" id="{53BAF214-0876-BE50-443A-C77EF8521CE0}"/>
              </a:ext>
            </a:extLst>
          </p:cNvPr>
          <p:cNvPicPr>
            <a:picLocks noChangeAspect="1"/>
          </p:cNvPicPr>
          <p:nvPr/>
        </p:nvPicPr>
        <p:blipFill>
          <a:blip r:embed="rId3"/>
          <a:stretch>
            <a:fillRect/>
          </a:stretch>
        </p:blipFill>
        <p:spPr>
          <a:xfrm>
            <a:off x="838200" y="3597366"/>
            <a:ext cx="10515600" cy="1226820"/>
          </a:xfrm>
          <a:prstGeom prst="rect">
            <a:avLst/>
          </a:prstGeom>
        </p:spPr>
      </p:pic>
    </p:spTree>
    <p:extLst>
      <p:ext uri="{BB962C8B-B14F-4D97-AF65-F5344CB8AC3E}">
        <p14:creationId xmlns:p14="http://schemas.microsoft.com/office/powerpoint/2010/main" val="24316974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FF2017A-EA17-54A7-5A51-1DEFF9D3F989}"/>
              </a:ext>
            </a:extLst>
          </p:cNvPr>
          <p:cNvSpPr>
            <a:spLocks noGrp="1"/>
          </p:cNvSpPr>
          <p:nvPr>
            <p:ph type="title"/>
          </p:nvPr>
        </p:nvSpPr>
        <p:spPr>
          <a:xfrm>
            <a:off x="838200" y="365125"/>
            <a:ext cx="10515600" cy="1325563"/>
          </a:xfrm>
        </p:spPr>
        <p:txBody>
          <a:bodyPr/>
          <a:lstStyle/>
          <a:p>
            <a:r>
              <a:rPr lang="ko-KR" altLang="en-US" dirty="0"/>
              <a:t>테마 이해하기</a:t>
            </a:r>
          </a:p>
        </p:txBody>
      </p:sp>
      <p:sp>
        <p:nvSpPr>
          <p:cNvPr id="3" name="내용 개체 틀 2">
            <a:extLst>
              <a:ext uri="{FF2B5EF4-FFF2-40B4-BE49-F238E27FC236}">
                <a16:creationId xmlns:a16="http://schemas.microsoft.com/office/drawing/2014/main" id="{ACA5D7AA-CA26-1B69-54AB-DD5096120E73}"/>
              </a:ext>
            </a:extLst>
          </p:cNvPr>
          <p:cNvSpPr>
            <a:spLocks noGrp="1"/>
          </p:cNvSpPr>
          <p:nvPr>
            <p:ph idx="1"/>
          </p:nvPr>
        </p:nvSpPr>
        <p:spPr>
          <a:xfrm>
            <a:off x="838200" y="1616619"/>
            <a:ext cx="10515600" cy="4351338"/>
          </a:xfrm>
        </p:spPr>
        <p:txBody>
          <a:bodyPr>
            <a:normAutofit/>
          </a:bodyPr>
          <a:lstStyle/>
          <a:p>
            <a:r>
              <a:rPr lang="en-US" altLang="ko-KR" dirty="0"/>
              <a:t>1</a:t>
            </a:r>
            <a:r>
              <a:rPr lang="ko-KR" altLang="en-US" dirty="0"/>
              <a:t>개의 슬라이드 마스터를 </a:t>
            </a:r>
            <a:r>
              <a:rPr lang="en-US" altLang="ko-KR" dirty="0"/>
              <a:t>1</a:t>
            </a:r>
            <a:r>
              <a:rPr lang="ko-KR" altLang="en-US" dirty="0"/>
              <a:t>개의 테마로 봅니다</a:t>
            </a:r>
            <a:r>
              <a:rPr lang="en-US" altLang="ko-KR" dirty="0"/>
              <a:t>.</a:t>
            </a:r>
          </a:p>
          <a:p>
            <a:r>
              <a:rPr lang="ko-KR" altLang="en-US" dirty="0"/>
              <a:t>절정</a:t>
            </a:r>
            <a:r>
              <a:rPr lang="en-US" altLang="ko-KR" dirty="0"/>
              <a:t>3</a:t>
            </a:r>
            <a:r>
              <a:rPr lang="ko-KR" altLang="en-US" dirty="0"/>
              <a:t>에서는 </a:t>
            </a:r>
            <a:r>
              <a:rPr lang="en-US" altLang="ko-KR" dirty="0"/>
              <a:t>8</a:t>
            </a:r>
            <a:r>
              <a:rPr lang="ko-KR" altLang="en-US" dirty="0"/>
              <a:t>개의 테마를 제공하고 있습니다</a:t>
            </a:r>
            <a:r>
              <a:rPr lang="en-US" altLang="ko-KR" dirty="0"/>
              <a:t>.</a:t>
            </a:r>
          </a:p>
        </p:txBody>
      </p:sp>
      <p:sp>
        <p:nvSpPr>
          <p:cNvPr id="9" name="텍스트 개체 틀 8">
            <a:extLst>
              <a:ext uri="{FF2B5EF4-FFF2-40B4-BE49-F238E27FC236}">
                <a16:creationId xmlns:a16="http://schemas.microsoft.com/office/drawing/2014/main" id="{933FBAE8-DB96-11AF-8D53-3F7DFC0F9C92}"/>
              </a:ext>
            </a:extLst>
          </p:cNvPr>
          <p:cNvSpPr>
            <a:spLocks noGrp="1"/>
          </p:cNvSpPr>
          <p:nvPr>
            <p:ph type="body" sz="quarter" idx="13"/>
          </p:nvPr>
        </p:nvSpPr>
        <p:spPr/>
        <p:txBody>
          <a:bodyPr/>
          <a:lstStyle/>
          <a:p>
            <a:r>
              <a:rPr lang="ko-KR" altLang="en-US" dirty="0"/>
              <a:t>테마 이해하기</a:t>
            </a:r>
          </a:p>
        </p:txBody>
      </p:sp>
      <p:pic>
        <p:nvPicPr>
          <p:cNvPr id="11" name="그림 10">
            <a:extLst>
              <a:ext uri="{FF2B5EF4-FFF2-40B4-BE49-F238E27FC236}">
                <a16:creationId xmlns:a16="http://schemas.microsoft.com/office/drawing/2014/main" id="{5B2954C5-3D77-C96E-FEDA-B16E4F55814D}"/>
              </a:ext>
            </a:extLst>
          </p:cNvPr>
          <p:cNvPicPr>
            <a:picLocks noChangeAspect="1"/>
          </p:cNvPicPr>
          <p:nvPr/>
        </p:nvPicPr>
        <p:blipFill>
          <a:blip r:embed="rId2"/>
          <a:stretch>
            <a:fillRect/>
          </a:stretch>
        </p:blipFill>
        <p:spPr>
          <a:xfrm>
            <a:off x="605474" y="3219994"/>
            <a:ext cx="1257475" cy="3057952"/>
          </a:xfrm>
          <a:prstGeom prst="rect">
            <a:avLst/>
          </a:prstGeom>
        </p:spPr>
      </p:pic>
      <p:pic>
        <p:nvPicPr>
          <p:cNvPr id="13" name="그림 12">
            <a:extLst>
              <a:ext uri="{FF2B5EF4-FFF2-40B4-BE49-F238E27FC236}">
                <a16:creationId xmlns:a16="http://schemas.microsoft.com/office/drawing/2014/main" id="{24EEEB26-2C84-F5FB-C468-8429BD09DB64}"/>
              </a:ext>
            </a:extLst>
          </p:cNvPr>
          <p:cNvPicPr>
            <a:picLocks noChangeAspect="1"/>
          </p:cNvPicPr>
          <p:nvPr/>
        </p:nvPicPr>
        <p:blipFill>
          <a:blip r:embed="rId3"/>
          <a:stretch>
            <a:fillRect/>
          </a:stretch>
        </p:blipFill>
        <p:spPr>
          <a:xfrm>
            <a:off x="2005376" y="3219993"/>
            <a:ext cx="1271765" cy="3038899"/>
          </a:xfrm>
          <a:prstGeom prst="rect">
            <a:avLst/>
          </a:prstGeom>
        </p:spPr>
      </p:pic>
      <p:pic>
        <p:nvPicPr>
          <p:cNvPr id="15" name="그림 14">
            <a:extLst>
              <a:ext uri="{FF2B5EF4-FFF2-40B4-BE49-F238E27FC236}">
                <a16:creationId xmlns:a16="http://schemas.microsoft.com/office/drawing/2014/main" id="{294A9048-F1AE-4BD9-C056-01D47A822AC2}"/>
              </a:ext>
            </a:extLst>
          </p:cNvPr>
          <p:cNvPicPr>
            <a:picLocks noChangeAspect="1"/>
          </p:cNvPicPr>
          <p:nvPr/>
        </p:nvPicPr>
        <p:blipFill>
          <a:blip r:embed="rId4"/>
          <a:stretch>
            <a:fillRect/>
          </a:stretch>
        </p:blipFill>
        <p:spPr>
          <a:xfrm>
            <a:off x="3419568" y="3219992"/>
            <a:ext cx="1267002" cy="3057953"/>
          </a:xfrm>
          <a:prstGeom prst="rect">
            <a:avLst/>
          </a:prstGeom>
        </p:spPr>
      </p:pic>
      <p:pic>
        <p:nvPicPr>
          <p:cNvPr id="17" name="그림 16">
            <a:extLst>
              <a:ext uri="{FF2B5EF4-FFF2-40B4-BE49-F238E27FC236}">
                <a16:creationId xmlns:a16="http://schemas.microsoft.com/office/drawing/2014/main" id="{A2BF656A-EDE4-31C2-B7E4-64EAF957A4D1}"/>
              </a:ext>
            </a:extLst>
          </p:cNvPr>
          <p:cNvPicPr>
            <a:picLocks noChangeAspect="1"/>
          </p:cNvPicPr>
          <p:nvPr/>
        </p:nvPicPr>
        <p:blipFill>
          <a:blip r:embed="rId5"/>
          <a:stretch>
            <a:fillRect/>
          </a:stretch>
        </p:blipFill>
        <p:spPr>
          <a:xfrm>
            <a:off x="4828997" y="3219992"/>
            <a:ext cx="1267003" cy="3077006"/>
          </a:xfrm>
          <a:prstGeom prst="rect">
            <a:avLst/>
          </a:prstGeom>
        </p:spPr>
      </p:pic>
      <p:pic>
        <p:nvPicPr>
          <p:cNvPr id="19" name="그림 18">
            <a:extLst>
              <a:ext uri="{FF2B5EF4-FFF2-40B4-BE49-F238E27FC236}">
                <a16:creationId xmlns:a16="http://schemas.microsoft.com/office/drawing/2014/main" id="{A9990324-101A-C3E1-B0CA-D086A9869467}"/>
              </a:ext>
            </a:extLst>
          </p:cNvPr>
          <p:cNvPicPr>
            <a:picLocks noChangeAspect="1"/>
          </p:cNvPicPr>
          <p:nvPr/>
        </p:nvPicPr>
        <p:blipFill>
          <a:blip r:embed="rId6"/>
          <a:stretch>
            <a:fillRect/>
          </a:stretch>
        </p:blipFill>
        <p:spPr>
          <a:xfrm>
            <a:off x="6289631" y="3229517"/>
            <a:ext cx="1264197" cy="3077006"/>
          </a:xfrm>
          <a:prstGeom prst="rect">
            <a:avLst/>
          </a:prstGeom>
        </p:spPr>
      </p:pic>
      <p:pic>
        <p:nvPicPr>
          <p:cNvPr id="21" name="그림 20">
            <a:extLst>
              <a:ext uri="{FF2B5EF4-FFF2-40B4-BE49-F238E27FC236}">
                <a16:creationId xmlns:a16="http://schemas.microsoft.com/office/drawing/2014/main" id="{8FB32483-ECED-5886-4AB2-C621F13BBD67}"/>
              </a:ext>
            </a:extLst>
          </p:cNvPr>
          <p:cNvPicPr>
            <a:picLocks noChangeAspect="1"/>
          </p:cNvPicPr>
          <p:nvPr/>
        </p:nvPicPr>
        <p:blipFill>
          <a:blip r:embed="rId7"/>
          <a:stretch>
            <a:fillRect/>
          </a:stretch>
        </p:blipFill>
        <p:spPr>
          <a:xfrm>
            <a:off x="7747460" y="3229518"/>
            <a:ext cx="1282061" cy="3057953"/>
          </a:xfrm>
          <a:prstGeom prst="rect">
            <a:avLst/>
          </a:prstGeom>
        </p:spPr>
      </p:pic>
      <p:pic>
        <p:nvPicPr>
          <p:cNvPr id="23" name="그림 22">
            <a:extLst>
              <a:ext uri="{FF2B5EF4-FFF2-40B4-BE49-F238E27FC236}">
                <a16:creationId xmlns:a16="http://schemas.microsoft.com/office/drawing/2014/main" id="{4D458C29-2C13-089D-7DF7-E54E737D5EC4}"/>
              </a:ext>
            </a:extLst>
          </p:cNvPr>
          <p:cNvPicPr>
            <a:picLocks noChangeAspect="1"/>
          </p:cNvPicPr>
          <p:nvPr/>
        </p:nvPicPr>
        <p:blipFill>
          <a:blip r:embed="rId8"/>
          <a:stretch>
            <a:fillRect/>
          </a:stretch>
        </p:blipFill>
        <p:spPr>
          <a:xfrm>
            <a:off x="9166205" y="3229517"/>
            <a:ext cx="1267823" cy="3062717"/>
          </a:xfrm>
          <a:prstGeom prst="rect">
            <a:avLst/>
          </a:prstGeom>
        </p:spPr>
      </p:pic>
      <p:pic>
        <p:nvPicPr>
          <p:cNvPr id="25" name="그림 24">
            <a:extLst>
              <a:ext uri="{FF2B5EF4-FFF2-40B4-BE49-F238E27FC236}">
                <a16:creationId xmlns:a16="http://schemas.microsoft.com/office/drawing/2014/main" id="{7EA43ED2-7450-1414-8EDE-F26B3F4AAB6D}"/>
              </a:ext>
            </a:extLst>
          </p:cNvPr>
          <p:cNvPicPr>
            <a:picLocks noChangeAspect="1"/>
          </p:cNvPicPr>
          <p:nvPr/>
        </p:nvPicPr>
        <p:blipFill>
          <a:blip r:embed="rId9"/>
          <a:stretch>
            <a:fillRect/>
          </a:stretch>
        </p:blipFill>
        <p:spPr>
          <a:xfrm>
            <a:off x="10567085" y="3219993"/>
            <a:ext cx="1257476" cy="3053190"/>
          </a:xfrm>
          <a:prstGeom prst="rect">
            <a:avLst/>
          </a:prstGeom>
        </p:spPr>
      </p:pic>
      <p:sp>
        <p:nvSpPr>
          <p:cNvPr id="26" name="사각형: 둥근 모서리 25">
            <a:extLst>
              <a:ext uri="{FF2B5EF4-FFF2-40B4-BE49-F238E27FC236}">
                <a16:creationId xmlns:a16="http://schemas.microsoft.com/office/drawing/2014/main" id="{02176933-F19F-8036-19B7-543C3F3119E8}"/>
              </a:ext>
            </a:extLst>
          </p:cNvPr>
          <p:cNvSpPr/>
          <p:nvPr/>
        </p:nvSpPr>
        <p:spPr>
          <a:xfrm>
            <a:off x="605475" y="2647405"/>
            <a:ext cx="5490526" cy="437650"/>
          </a:xfrm>
          <a:prstGeom prst="roundRect">
            <a:avLst/>
          </a:prstGeom>
          <a:solidFill>
            <a:schemeClr val="accent1">
              <a:alpha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절정 기본 시리즈</a:t>
            </a:r>
          </a:p>
        </p:txBody>
      </p:sp>
      <p:sp>
        <p:nvSpPr>
          <p:cNvPr id="27" name="사각형: 둥근 모서리 26">
            <a:extLst>
              <a:ext uri="{FF2B5EF4-FFF2-40B4-BE49-F238E27FC236}">
                <a16:creationId xmlns:a16="http://schemas.microsoft.com/office/drawing/2014/main" id="{4F3CC72E-BEFB-9B25-8ECF-89A5457320C9}"/>
              </a:ext>
            </a:extLst>
          </p:cNvPr>
          <p:cNvSpPr/>
          <p:nvPr/>
        </p:nvSpPr>
        <p:spPr>
          <a:xfrm>
            <a:off x="6289631" y="2647405"/>
            <a:ext cx="1264197" cy="437650"/>
          </a:xfrm>
          <a:prstGeom prst="roundRect">
            <a:avLst/>
          </a:prstGeom>
          <a:solidFill>
            <a:schemeClr val="accent1">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나눔바른고딕" panose="020B0603020101020101" pitchFamily="50" charset="-127"/>
                <a:ea typeface="나눔바른고딕" panose="020B0603020101020101" pitchFamily="50" charset="-127"/>
              </a:rPr>
              <a:t>Basic</a:t>
            </a:r>
          </a:p>
          <a:p>
            <a:pPr algn="ctr"/>
            <a:r>
              <a:rPr lang="en-US" altLang="ko-KR" sz="1000" dirty="0">
                <a:solidFill>
                  <a:schemeClr val="tx1"/>
                </a:solidFill>
                <a:latin typeface="나눔바른고딕" panose="020B0603020101020101" pitchFamily="50" charset="-127"/>
                <a:ea typeface="나눔바른고딕" panose="020B0603020101020101" pitchFamily="50" charset="-127"/>
              </a:rPr>
              <a:t>(</a:t>
            </a:r>
            <a:r>
              <a:rPr lang="ko-KR" altLang="en-US" sz="1000" dirty="0">
                <a:solidFill>
                  <a:schemeClr val="tx1"/>
                </a:solidFill>
                <a:latin typeface="나눔바른고딕" panose="020B0603020101020101" pitchFamily="50" charset="-127"/>
                <a:ea typeface="나눔바른고딕" panose="020B0603020101020101" pitchFamily="50" charset="-127"/>
              </a:rPr>
              <a:t>투명도 제거</a:t>
            </a:r>
            <a:r>
              <a:rPr lang="en-US" altLang="ko-KR" sz="1000" dirty="0">
                <a:solidFill>
                  <a:schemeClr val="tx1"/>
                </a:solidFill>
                <a:latin typeface="나눔바른고딕" panose="020B0603020101020101" pitchFamily="50" charset="-127"/>
                <a:ea typeface="나눔바른고딕" panose="020B0603020101020101" pitchFamily="50" charset="-127"/>
              </a:rPr>
              <a:t>)</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28" name="사각형: 둥근 모서리 27">
            <a:extLst>
              <a:ext uri="{FF2B5EF4-FFF2-40B4-BE49-F238E27FC236}">
                <a16:creationId xmlns:a16="http://schemas.microsoft.com/office/drawing/2014/main" id="{793679C9-4A24-6332-2CCB-96B51305F812}"/>
              </a:ext>
            </a:extLst>
          </p:cNvPr>
          <p:cNvSpPr/>
          <p:nvPr/>
        </p:nvSpPr>
        <p:spPr>
          <a:xfrm>
            <a:off x="7747458" y="2647405"/>
            <a:ext cx="4077103" cy="437650"/>
          </a:xfrm>
          <a:prstGeom prst="roundRect">
            <a:avLst/>
          </a:prstGeom>
          <a:solidFill>
            <a:schemeClr val="bg1">
              <a:lumMod val="6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o-KR" altLang="en-US" dirty="0">
                <a:solidFill>
                  <a:schemeClr val="tx1"/>
                </a:solidFill>
                <a:latin typeface="나눔바른고딕" panose="020B0603020101020101" pitchFamily="50" charset="-127"/>
                <a:ea typeface="나눔바른고딕" panose="020B0603020101020101" pitchFamily="50" charset="-127"/>
              </a:rPr>
              <a:t>절정 고전 시리즈</a:t>
            </a:r>
            <a:endParaRPr lang="ko-KR" altLang="en-US" sz="1000" dirty="0">
              <a:solidFill>
                <a:schemeClr val="tx1"/>
              </a:solidFill>
              <a:latin typeface="나눔바른고딕" panose="020B0603020101020101" pitchFamily="50" charset="-127"/>
              <a:ea typeface="나눔바른고딕" panose="020B0603020101020101" pitchFamily="50" charset="-127"/>
            </a:endParaRPr>
          </a:p>
        </p:txBody>
      </p:sp>
      <p:sp>
        <p:nvSpPr>
          <p:cNvPr id="29" name="TextBox 28">
            <a:extLst>
              <a:ext uri="{FF2B5EF4-FFF2-40B4-BE49-F238E27FC236}">
                <a16:creationId xmlns:a16="http://schemas.microsoft.com/office/drawing/2014/main" id="{1E5C82CE-9E86-3618-A8E2-56183E0FA32A}"/>
              </a:ext>
            </a:extLst>
          </p:cNvPr>
          <p:cNvSpPr txBox="1"/>
          <p:nvPr/>
        </p:nvSpPr>
        <p:spPr>
          <a:xfrm>
            <a:off x="905691" y="6393830"/>
            <a:ext cx="6270172" cy="369332"/>
          </a:xfrm>
          <a:prstGeom prst="rect">
            <a:avLst/>
          </a:prstGeom>
          <a:noFill/>
        </p:spPr>
        <p:txBody>
          <a:bodyPr wrap="square" rtlCol="0">
            <a:spAutoFit/>
          </a:bodyPr>
          <a:lstStyle/>
          <a:p>
            <a:r>
              <a:rPr lang="ko-KR" altLang="en-US" b="1" dirty="0">
                <a:hlinkClick r:id="rId10" action="ppaction://hlinksldjump"/>
              </a:rPr>
              <a:t>테마 적용하기</a:t>
            </a:r>
            <a:r>
              <a:rPr lang="ko-KR" altLang="en-US" dirty="0">
                <a:hlinkClick r:id="rId10" action="ppaction://hlinksldjump"/>
              </a:rPr>
              <a:t>를 보시려면 클릭하십시오</a:t>
            </a:r>
            <a:r>
              <a:rPr lang="en-US" altLang="ko-KR" dirty="0">
                <a:hlinkClick r:id="rId10" action="ppaction://hlinksldjump"/>
              </a:rPr>
              <a:t>.</a:t>
            </a:r>
            <a:endParaRPr lang="ko-KR" altLang="en-US" dirty="0"/>
          </a:p>
        </p:txBody>
      </p:sp>
      <p:sp>
        <p:nvSpPr>
          <p:cNvPr id="4" name="사각형: 둥근 모서리 3">
            <a:extLst>
              <a:ext uri="{FF2B5EF4-FFF2-40B4-BE49-F238E27FC236}">
                <a16:creationId xmlns:a16="http://schemas.microsoft.com/office/drawing/2014/main" id="{CE9D20CB-8BE7-C7C7-8159-49DED13FFFE5}"/>
              </a:ext>
            </a:extLst>
          </p:cNvPr>
          <p:cNvSpPr/>
          <p:nvPr/>
        </p:nvSpPr>
        <p:spPr>
          <a:xfrm>
            <a:off x="605474" y="3648891"/>
            <a:ext cx="300217" cy="300217"/>
          </a:xfrm>
          <a:prstGeom prst="roundRect">
            <a:avLst/>
          </a:prstGeom>
          <a:solidFill>
            <a:schemeClr val="accent1">
              <a:alpha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5" name="사각형: 둥근 모서리 4">
            <a:extLst>
              <a:ext uri="{FF2B5EF4-FFF2-40B4-BE49-F238E27FC236}">
                <a16:creationId xmlns:a16="http://schemas.microsoft.com/office/drawing/2014/main" id="{2A3A5F91-6366-575A-CBED-C8052435C8B5}"/>
              </a:ext>
            </a:extLst>
          </p:cNvPr>
          <p:cNvSpPr/>
          <p:nvPr/>
        </p:nvSpPr>
        <p:spPr>
          <a:xfrm>
            <a:off x="2049115" y="3648891"/>
            <a:ext cx="300217" cy="300217"/>
          </a:xfrm>
          <a:prstGeom prst="roundRect">
            <a:avLst/>
          </a:prstGeom>
          <a:solidFill>
            <a:srgbClr val="509050">
              <a:alpha val="49804"/>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6" name="사각형: 둥근 모서리 5">
            <a:extLst>
              <a:ext uri="{FF2B5EF4-FFF2-40B4-BE49-F238E27FC236}">
                <a16:creationId xmlns:a16="http://schemas.microsoft.com/office/drawing/2014/main" id="{18F91339-0ABA-86FC-9D03-0795799CD291}"/>
              </a:ext>
            </a:extLst>
          </p:cNvPr>
          <p:cNvSpPr/>
          <p:nvPr/>
        </p:nvSpPr>
        <p:spPr>
          <a:xfrm>
            <a:off x="3419568" y="3648891"/>
            <a:ext cx="300217" cy="300217"/>
          </a:xfrm>
          <a:prstGeom prst="roundRect">
            <a:avLst/>
          </a:prstGeom>
          <a:solidFill>
            <a:srgbClr val="5050FF">
              <a:alpha val="49804"/>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7" name="사각형: 둥근 모서리 6">
            <a:extLst>
              <a:ext uri="{FF2B5EF4-FFF2-40B4-BE49-F238E27FC236}">
                <a16:creationId xmlns:a16="http://schemas.microsoft.com/office/drawing/2014/main" id="{6FFE6BD2-AFE4-71E3-C939-132AFFDFA7FB}"/>
              </a:ext>
            </a:extLst>
          </p:cNvPr>
          <p:cNvSpPr/>
          <p:nvPr/>
        </p:nvSpPr>
        <p:spPr>
          <a:xfrm>
            <a:off x="4823254" y="3648891"/>
            <a:ext cx="300217" cy="300217"/>
          </a:xfrm>
          <a:prstGeom prst="roundRect">
            <a:avLst/>
          </a:prstGeom>
          <a:solidFill>
            <a:srgbClr val="5050FF">
              <a:alpha val="49804"/>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2" name="사각형: 둥근 모서리 11">
            <a:extLst>
              <a:ext uri="{FF2B5EF4-FFF2-40B4-BE49-F238E27FC236}">
                <a16:creationId xmlns:a16="http://schemas.microsoft.com/office/drawing/2014/main" id="{08E26A56-8D8F-4BD5-A30D-A1E4E848C0CF}"/>
              </a:ext>
            </a:extLst>
          </p:cNvPr>
          <p:cNvSpPr/>
          <p:nvPr/>
        </p:nvSpPr>
        <p:spPr>
          <a:xfrm>
            <a:off x="6289631" y="3648891"/>
            <a:ext cx="300217" cy="300217"/>
          </a:xfrm>
          <a:prstGeom prst="roundRect">
            <a:avLst/>
          </a:prstGeom>
          <a:solidFill>
            <a:schemeClr val="accent1">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4" name="사각형: 둥근 모서리 13">
            <a:extLst>
              <a:ext uri="{FF2B5EF4-FFF2-40B4-BE49-F238E27FC236}">
                <a16:creationId xmlns:a16="http://schemas.microsoft.com/office/drawing/2014/main" id="{551DD293-2C12-5F3A-E1D3-B4DF6FEBAFCE}"/>
              </a:ext>
            </a:extLst>
          </p:cNvPr>
          <p:cNvSpPr/>
          <p:nvPr/>
        </p:nvSpPr>
        <p:spPr>
          <a:xfrm>
            <a:off x="7748002" y="3648891"/>
            <a:ext cx="300217" cy="300217"/>
          </a:xfrm>
          <a:prstGeom prst="roundRect">
            <a:avLst/>
          </a:prstGeom>
          <a:solidFill>
            <a:schemeClr val="bg1">
              <a:lumMod val="6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6" name="사각형: 둥근 모서리 15">
            <a:extLst>
              <a:ext uri="{FF2B5EF4-FFF2-40B4-BE49-F238E27FC236}">
                <a16:creationId xmlns:a16="http://schemas.microsoft.com/office/drawing/2014/main" id="{82F76DF3-D658-35CE-BF77-A35A6899A670}"/>
              </a:ext>
            </a:extLst>
          </p:cNvPr>
          <p:cNvSpPr/>
          <p:nvPr/>
        </p:nvSpPr>
        <p:spPr>
          <a:xfrm>
            <a:off x="9157655" y="3648891"/>
            <a:ext cx="300217" cy="300217"/>
          </a:xfrm>
          <a:prstGeom prst="roundRect">
            <a:avLst/>
          </a:prstGeom>
          <a:solidFill>
            <a:schemeClr val="bg1">
              <a:lumMod val="6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
        <p:nvSpPr>
          <p:cNvPr id="18" name="사각형: 둥근 모서리 17">
            <a:extLst>
              <a:ext uri="{FF2B5EF4-FFF2-40B4-BE49-F238E27FC236}">
                <a16:creationId xmlns:a16="http://schemas.microsoft.com/office/drawing/2014/main" id="{9A68D82C-E24C-074E-1EED-04619025061A}"/>
              </a:ext>
            </a:extLst>
          </p:cNvPr>
          <p:cNvSpPr/>
          <p:nvPr/>
        </p:nvSpPr>
        <p:spPr>
          <a:xfrm>
            <a:off x="10573830" y="3648891"/>
            <a:ext cx="300217" cy="300217"/>
          </a:xfrm>
          <a:prstGeom prst="roundRect">
            <a:avLst/>
          </a:prstGeom>
          <a:solidFill>
            <a:schemeClr val="bg1">
              <a:lumMod val="6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latin typeface="나눔바른고딕" panose="020B0603020101020101" pitchFamily="50" charset="-127"/>
              <a:ea typeface="나눔바른고딕" panose="020B0603020101020101" pitchFamily="50" charset="-127"/>
            </a:endParaRPr>
          </a:p>
        </p:txBody>
      </p:sp>
    </p:spTree>
    <p:extLst>
      <p:ext uri="{BB962C8B-B14F-4D97-AF65-F5344CB8AC3E}">
        <p14:creationId xmlns:p14="http://schemas.microsoft.com/office/powerpoint/2010/main" val="19430682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2177C3-549C-8AE6-04EB-DC0C7D745133}"/>
              </a:ext>
            </a:extLst>
          </p:cNvPr>
          <p:cNvSpPr>
            <a:spLocks noGrp="1"/>
          </p:cNvSpPr>
          <p:nvPr>
            <p:ph type="title"/>
          </p:nvPr>
        </p:nvSpPr>
        <p:spPr/>
        <p:txBody>
          <a:bodyPr/>
          <a:lstStyle/>
          <a:p>
            <a:r>
              <a:rPr lang="ko-KR" altLang="en-US" dirty="0"/>
              <a:t>테마 적용하기</a:t>
            </a:r>
          </a:p>
        </p:txBody>
      </p:sp>
      <p:sp>
        <p:nvSpPr>
          <p:cNvPr id="3" name="내용 개체 틀 2">
            <a:extLst>
              <a:ext uri="{FF2B5EF4-FFF2-40B4-BE49-F238E27FC236}">
                <a16:creationId xmlns:a16="http://schemas.microsoft.com/office/drawing/2014/main" id="{047D4726-A887-63FA-6D3F-A77EF5F75527}"/>
              </a:ext>
            </a:extLst>
          </p:cNvPr>
          <p:cNvSpPr>
            <a:spLocks noGrp="1"/>
          </p:cNvSpPr>
          <p:nvPr>
            <p:ph idx="1"/>
          </p:nvPr>
        </p:nvSpPr>
        <p:spPr>
          <a:xfrm>
            <a:off x="838200" y="5503817"/>
            <a:ext cx="10515600" cy="1207188"/>
          </a:xfrm>
        </p:spPr>
        <p:txBody>
          <a:bodyPr>
            <a:normAutofit/>
          </a:bodyPr>
          <a:lstStyle/>
          <a:p>
            <a:r>
              <a:rPr lang="ko-KR" altLang="en-US" dirty="0"/>
              <a:t>레이아웃에서 원하는 테마의 레이아웃을 선택하시면 됩니다</a:t>
            </a:r>
            <a:r>
              <a:rPr lang="en-US" altLang="ko-KR" dirty="0"/>
              <a:t>.</a:t>
            </a:r>
            <a:endParaRPr lang="ko-KR" altLang="en-US" dirty="0"/>
          </a:p>
        </p:txBody>
      </p:sp>
      <p:sp>
        <p:nvSpPr>
          <p:cNvPr id="4" name="텍스트 개체 틀 3">
            <a:extLst>
              <a:ext uri="{FF2B5EF4-FFF2-40B4-BE49-F238E27FC236}">
                <a16:creationId xmlns:a16="http://schemas.microsoft.com/office/drawing/2014/main" id="{F38E21FF-1B30-C0FE-F3C0-C7FD79A28A80}"/>
              </a:ext>
            </a:extLst>
          </p:cNvPr>
          <p:cNvSpPr>
            <a:spLocks noGrp="1"/>
          </p:cNvSpPr>
          <p:nvPr>
            <p:ph type="body" sz="quarter" idx="13"/>
          </p:nvPr>
        </p:nvSpPr>
        <p:spPr/>
        <p:txBody>
          <a:bodyPr/>
          <a:lstStyle/>
          <a:p>
            <a:r>
              <a:rPr lang="ko-KR" altLang="en-US" dirty="0"/>
              <a:t>테마 적용하기</a:t>
            </a:r>
          </a:p>
        </p:txBody>
      </p:sp>
      <p:pic>
        <p:nvPicPr>
          <p:cNvPr id="7" name="그림 6">
            <a:extLst>
              <a:ext uri="{FF2B5EF4-FFF2-40B4-BE49-F238E27FC236}">
                <a16:creationId xmlns:a16="http://schemas.microsoft.com/office/drawing/2014/main" id="{827F77CB-0305-A784-905B-650C7183EE1A}"/>
              </a:ext>
            </a:extLst>
          </p:cNvPr>
          <p:cNvPicPr>
            <a:picLocks noChangeAspect="1"/>
          </p:cNvPicPr>
          <p:nvPr/>
        </p:nvPicPr>
        <p:blipFill>
          <a:blip r:embed="rId2"/>
          <a:stretch>
            <a:fillRect/>
          </a:stretch>
        </p:blipFill>
        <p:spPr>
          <a:xfrm>
            <a:off x="3013166" y="1568768"/>
            <a:ext cx="6331131" cy="3559818"/>
          </a:xfrm>
          <a:prstGeom prst="rect">
            <a:avLst/>
          </a:prstGeom>
        </p:spPr>
      </p:pic>
      <p:sp>
        <p:nvSpPr>
          <p:cNvPr id="8" name="TextBox 7">
            <a:extLst>
              <a:ext uri="{FF2B5EF4-FFF2-40B4-BE49-F238E27FC236}">
                <a16:creationId xmlns:a16="http://schemas.microsoft.com/office/drawing/2014/main" id="{1AC5147D-B289-350C-0F67-C5E4E7BECCC3}"/>
              </a:ext>
            </a:extLst>
          </p:cNvPr>
          <p:cNvSpPr txBox="1"/>
          <p:nvPr/>
        </p:nvSpPr>
        <p:spPr>
          <a:xfrm>
            <a:off x="905691" y="5942568"/>
            <a:ext cx="6270172" cy="369332"/>
          </a:xfrm>
          <a:prstGeom prst="rect">
            <a:avLst/>
          </a:prstGeom>
          <a:noFill/>
        </p:spPr>
        <p:txBody>
          <a:bodyPr wrap="square" rtlCol="0">
            <a:spAutoFit/>
          </a:bodyPr>
          <a:lstStyle/>
          <a:p>
            <a:r>
              <a:rPr lang="ko-KR" altLang="en-US" b="1" dirty="0">
                <a:hlinkClick r:id="rId3" action="ppaction://hlinksldjump"/>
              </a:rPr>
              <a:t>테마 색 변경하기</a:t>
            </a:r>
            <a:r>
              <a:rPr lang="ko-KR" altLang="en-US" dirty="0">
                <a:hlinkClick r:id="rId3" action="ppaction://hlinksldjump"/>
              </a:rPr>
              <a:t>를 보시려면 클릭하십시오</a:t>
            </a:r>
            <a:r>
              <a:rPr lang="en-US" altLang="ko-KR" dirty="0">
                <a:hlinkClick r:id="rId3" action="ppaction://hlinksldjump"/>
              </a:rPr>
              <a:t>.</a:t>
            </a:r>
            <a:endParaRPr lang="ko-KR" altLang="en-US" dirty="0"/>
          </a:p>
        </p:txBody>
      </p:sp>
    </p:spTree>
    <p:extLst>
      <p:ext uri="{BB962C8B-B14F-4D97-AF65-F5344CB8AC3E}">
        <p14:creationId xmlns:p14="http://schemas.microsoft.com/office/powerpoint/2010/main" val="16923340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그림 15">
            <a:extLst>
              <a:ext uri="{FF2B5EF4-FFF2-40B4-BE49-F238E27FC236}">
                <a16:creationId xmlns:a16="http://schemas.microsoft.com/office/drawing/2014/main" id="{F4419E50-C50F-D191-0EF6-1BB3522311C1}"/>
              </a:ext>
            </a:extLst>
          </p:cNvPr>
          <p:cNvPicPr>
            <a:picLocks noChangeAspect="1"/>
          </p:cNvPicPr>
          <p:nvPr/>
        </p:nvPicPr>
        <p:blipFill>
          <a:blip r:embed="rId2"/>
          <a:stretch>
            <a:fillRect/>
          </a:stretch>
        </p:blipFill>
        <p:spPr>
          <a:xfrm>
            <a:off x="838201" y="4744886"/>
            <a:ext cx="5181600" cy="1062745"/>
          </a:xfrm>
          <a:prstGeom prst="rect">
            <a:avLst/>
          </a:prstGeom>
        </p:spPr>
      </p:pic>
      <p:sp>
        <p:nvSpPr>
          <p:cNvPr id="2" name="제목 1">
            <a:extLst>
              <a:ext uri="{FF2B5EF4-FFF2-40B4-BE49-F238E27FC236}">
                <a16:creationId xmlns:a16="http://schemas.microsoft.com/office/drawing/2014/main" id="{D1AB4B47-994F-8021-36F0-4248604AF721}"/>
              </a:ext>
            </a:extLst>
          </p:cNvPr>
          <p:cNvSpPr>
            <a:spLocks noGrp="1"/>
          </p:cNvSpPr>
          <p:nvPr>
            <p:ph type="title"/>
          </p:nvPr>
        </p:nvSpPr>
        <p:spPr/>
        <p:txBody>
          <a:bodyPr/>
          <a:lstStyle/>
          <a:p>
            <a:r>
              <a:rPr lang="ko-KR" altLang="en-US" dirty="0"/>
              <a:t>테마 색 변경하기</a:t>
            </a:r>
          </a:p>
        </p:txBody>
      </p:sp>
      <p:sp>
        <p:nvSpPr>
          <p:cNvPr id="7" name="내용 개체 틀 6">
            <a:extLst>
              <a:ext uri="{FF2B5EF4-FFF2-40B4-BE49-F238E27FC236}">
                <a16:creationId xmlns:a16="http://schemas.microsoft.com/office/drawing/2014/main" id="{520F6DF1-7A4A-9AC4-0372-59DD5ABA80D5}"/>
              </a:ext>
            </a:extLst>
          </p:cNvPr>
          <p:cNvSpPr>
            <a:spLocks noGrp="1"/>
          </p:cNvSpPr>
          <p:nvPr>
            <p:ph sz="half" idx="2"/>
          </p:nvPr>
        </p:nvSpPr>
        <p:spPr/>
        <p:txBody>
          <a:bodyPr/>
          <a:lstStyle/>
          <a:p>
            <a:pPr marL="514350" indent="-514350">
              <a:buAutoNum type="arabicPeriod"/>
            </a:pPr>
            <a:r>
              <a:rPr lang="ko-KR" altLang="en-US" b="1" dirty="0"/>
              <a:t>디자인</a:t>
            </a:r>
            <a:r>
              <a:rPr lang="ko-KR" altLang="en-US" dirty="0"/>
              <a:t> 탭을 클릭합니다</a:t>
            </a:r>
            <a:r>
              <a:rPr lang="en-US" altLang="ko-KR" dirty="0"/>
              <a:t>.</a:t>
            </a:r>
          </a:p>
          <a:p>
            <a:pPr marL="514350" indent="-514350">
              <a:buAutoNum type="arabicPeriod"/>
            </a:pPr>
            <a:r>
              <a:rPr lang="ko-KR" altLang="en-US" dirty="0"/>
              <a:t>적용 부분의 펼침 단추를 누릅니다</a:t>
            </a:r>
            <a:r>
              <a:rPr lang="en-US" altLang="ko-KR" dirty="0"/>
              <a:t>.</a:t>
            </a:r>
          </a:p>
          <a:p>
            <a:pPr marL="514350" indent="-514350">
              <a:buAutoNum type="arabicPeriod"/>
            </a:pPr>
            <a:r>
              <a:rPr lang="ko-KR" altLang="en-US" dirty="0"/>
              <a:t>원하는 색상 모음을 선택합니다</a:t>
            </a:r>
            <a:r>
              <a:rPr lang="en-US" altLang="ko-KR" dirty="0"/>
              <a:t>. </a:t>
            </a:r>
          </a:p>
          <a:p>
            <a:pPr marL="0" indent="0">
              <a:buNone/>
            </a:pPr>
            <a:r>
              <a:rPr lang="en-US" altLang="ko-KR" dirty="0"/>
              <a:t>*. </a:t>
            </a:r>
            <a:r>
              <a:rPr lang="ko-KR" altLang="en-US" dirty="0"/>
              <a:t>색깔을 구체적으로 설정하려면 </a:t>
            </a:r>
            <a:r>
              <a:rPr lang="ko-KR" altLang="en-US" b="1" dirty="0"/>
              <a:t>색 사용자 지정</a:t>
            </a:r>
            <a:r>
              <a:rPr lang="ko-KR" altLang="en-US" dirty="0"/>
              <a:t>을 클릭합니다</a:t>
            </a:r>
            <a:r>
              <a:rPr lang="en-US" altLang="ko-KR" dirty="0"/>
              <a:t>.</a:t>
            </a:r>
          </a:p>
          <a:p>
            <a:pPr marL="0" indent="0">
              <a:buNone/>
            </a:pPr>
            <a:r>
              <a:rPr lang="en-US" altLang="ko-KR" dirty="0"/>
              <a:t>**. </a:t>
            </a:r>
            <a:r>
              <a:rPr lang="ko-KR" altLang="en-US" dirty="0"/>
              <a:t>이 방법 대신 슬라이드 마스터에서 슬라이드 마스터 탭을 클릭하고 색을 변경할 수도 있습니다</a:t>
            </a:r>
            <a:r>
              <a:rPr lang="en-US" altLang="ko-KR" dirty="0"/>
              <a:t>.</a:t>
            </a:r>
            <a:endParaRPr lang="ko-KR" altLang="en-US" dirty="0"/>
          </a:p>
        </p:txBody>
      </p:sp>
      <p:sp>
        <p:nvSpPr>
          <p:cNvPr id="4" name="텍스트 개체 틀 3">
            <a:extLst>
              <a:ext uri="{FF2B5EF4-FFF2-40B4-BE49-F238E27FC236}">
                <a16:creationId xmlns:a16="http://schemas.microsoft.com/office/drawing/2014/main" id="{F3A50E93-A683-473B-81A8-E3F83A35CA50}"/>
              </a:ext>
            </a:extLst>
          </p:cNvPr>
          <p:cNvSpPr>
            <a:spLocks noGrp="1"/>
          </p:cNvSpPr>
          <p:nvPr>
            <p:ph type="body" sz="quarter" idx="13"/>
          </p:nvPr>
        </p:nvSpPr>
        <p:spPr/>
        <p:txBody>
          <a:bodyPr/>
          <a:lstStyle/>
          <a:p>
            <a:r>
              <a:rPr lang="ko-KR" altLang="en-US" dirty="0"/>
              <a:t>테마 색 변경하기</a:t>
            </a:r>
          </a:p>
        </p:txBody>
      </p:sp>
      <p:sp>
        <p:nvSpPr>
          <p:cNvPr id="12" name="TextBox 11">
            <a:extLst>
              <a:ext uri="{FF2B5EF4-FFF2-40B4-BE49-F238E27FC236}">
                <a16:creationId xmlns:a16="http://schemas.microsoft.com/office/drawing/2014/main" id="{1177574C-E25D-06BA-58E5-E0E038D8DC33}"/>
              </a:ext>
            </a:extLst>
          </p:cNvPr>
          <p:cNvSpPr txBox="1"/>
          <p:nvPr/>
        </p:nvSpPr>
        <p:spPr>
          <a:xfrm>
            <a:off x="905691" y="5942568"/>
            <a:ext cx="6270172" cy="369332"/>
          </a:xfrm>
          <a:prstGeom prst="rect">
            <a:avLst/>
          </a:prstGeom>
          <a:noFill/>
        </p:spPr>
        <p:txBody>
          <a:bodyPr wrap="square" rtlCol="0">
            <a:spAutoFit/>
          </a:bodyPr>
          <a:lstStyle/>
          <a:p>
            <a:r>
              <a:rPr lang="ko-KR" altLang="en-US" b="1" dirty="0">
                <a:hlinkClick r:id="rId3" action="ppaction://hlinksldjump"/>
              </a:rPr>
              <a:t>배경 화면 바꾸기</a:t>
            </a:r>
            <a:r>
              <a:rPr lang="ko-KR" altLang="en-US" dirty="0">
                <a:hlinkClick r:id="rId3" action="ppaction://hlinksldjump"/>
              </a:rPr>
              <a:t>를 보시려면 클릭하십시오</a:t>
            </a:r>
            <a:r>
              <a:rPr lang="en-US" altLang="ko-KR" dirty="0">
                <a:hlinkClick r:id="rId3" action="ppaction://hlinksldjump"/>
              </a:rPr>
              <a:t>.</a:t>
            </a:r>
            <a:endParaRPr lang="ko-KR" altLang="en-US" dirty="0"/>
          </a:p>
        </p:txBody>
      </p:sp>
      <p:pic>
        <p:nvPicPr>
          <p:cNvPr id="11" name="내용 개체 틀 10">
            <a:extLst>
              <a:ext uri="{FF2B5EF4-FFF2-40B4-BE49-F238E27FC236}">
                <a16:creationId xmlns:a16="http://schemas.microsoft.com/office/drawing/2014/main" id="{9313BA29-F2BC-DD63-6869-354E92FAA35A}"/>
              </a:ext>
            </a:extLst>
          </p:cNvPr>
          <p:cNvPicPr>
            <a:picLocks noGrp="1" noChangeAspect="1"/>
          </p:cNvPicPr>
          <p:nvPr>
            <p:ph sz="half" idx="1"/>
          </p:nvPr>
        </p:nvPicPr>
        <p:blipFill>
          <a:blip r:embed="rId4"/>
          <a:srcRect b="6781"/>
          <a:stretch>
            <a:fillRect/>
          </a:stretch>
        </p:blipFill>
        <p:spPr>
          <a:xfrm>
            <a:off x="838200" y="1825625"/>
            <a:ext cx="5181600" cy="2715917"/>
          </a:xfrm>
          <a:prstGeom prst="rect">
            <a:avLst/>
          </a:prstGeom>
        </p:spPr>
      </p:pic>
    </p:spTree>
    <p:extLst>
      <p:ext uri="{BB962C8B-B14F-4D97-AF65-F5344CB8AC3E}">
        <p14:creationId xmlns:p14="http://schemas.microsoft.com/office/powerpoint/2010/main" val="20128585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371655D-29E1-56FE-B119-3D70C148CE6A}"/>
              </a:ext>
            </a:extLst>
          </p:cNvPr>
          <p:cNvSpPr>
            <a:spLocks noGrp="1"/>
          </p:cNvSpPr>
          <p:nvPr>
            <p:ph type="title"/>
          </p:nvPr>
        </p:nvSpPr>
        <p:spPr/>
        <p:txBody>
          <a:bodyPr/>
          <a:lstStyle/>
          <a:p>
            <a:r>
              <a:rPr lang="ko-KR" altLang="en-US"/>
              <a:t>배경화면 바꾸기</a:t>
            </a:r>
          </a:p>
        </p:txBody>
      </p:sp>
      <p:sp>
        <p:nvSpPr>
          <p:cNvPr id="3" name="내용 개체 틀 2">
            <a:extLst>
              <a:ext uri="{FF2B5EF4-FFF2-40B4-BE49-F238E27FC236}">
                <a16:creationId xmlns:a16="http://schemas.microsoft.com/office/drawing/2014/main" id="{098AD120-74CC-C775-27EA-CDE3DEA3E121}"/>
              </a:ext>
            </a:extLst>
          </p:cNvPr>
          <p:cNvSpPr>
            <a:spLocks noGrp="1"/>
          </p:cNvSpPr>
          <p:nvPr>
            <p:ph idx="1"/>
          </p:nvPr>
        </p:nvSpPr>
        <p:spPr/>
        <p:txBody>
          <a:bodyPr/>
          <a:lstStyle/>
          <a:p>
            <a:pPr marL="0" indent="0">
              <a:buNone/>
            </a:pPr>
            <a:r>
              <a:rPr lang="en-US" altLang="ko-KR" dirty="0"/>
              <a:t>※</a:t>
            </a:r>
            <a:r>
              <a:rPr lang="ko-KR" altLang="en-US" dirty="0">
                <a:hlinkClick r:id="rId2" action="ppaction://hlinksldjump"/>
              </a:rPr>
              <a:t>테마</a:t>
            </a:r>
            <a:r>
              <a:rPr lang="ko-KR" altLang="en-US" dirty="0"/>
              <a:t>에 대해서 숙지한 후 진행하십시오</a:t>
            </a:r>
            <a:r>
              <a:rPr lang="en-US" altLang="ko-KR" dirty="0"/>
              <a:t>.</a:t>
            </a:r>
          </a:p>
          <a:p>
            <a:pPr marL="0" indent="0">
              <a:buNone/>
            </a:pPr>
            <a:endParaRPr lang="en-US" altLang="ko-KR" dirty="0"/>
          </a:p>
          <a:p>
            <a:pPr marL="514350" indent="-514350">
              <a:buAutoNum type="arabicPeriod"/>
            </a:pPr>
            <a:r>
              <a:rPr lang="ko-KR" altLang="en-US" dirty="0">
                <a:hlinkClick r:id="rId3" action="ppaction://hlinksldjump"/>
              </a:rPr>
              <a:t>슬라이드 마스터</a:t>
            </a:r>
            <a:r>
              <a:rPr lang="ko-KR" altLang="en-US" dirty="0"/>
              <a:t>를 들어갑니다</a:t>
            </a:r>
            <a:r>
              <a:rPr lang="en-US" altLang="ko-KR" dirty="0"/>
              <a:t>.</a:t>
            </a:r>
          </a:p>
          <a:p>
            <a:pPr marL="514350" indent="-514350">
              <a:buAutoNum type="arabicPeriod"/>
            </a:pPr>
            <a:r>
              <a:rPr lang="ko-KR" altLang="en-US" dirty="0"/>
              <a:t>슬라이드 마스터에서 왼쪽의 레이아웃 </a:t>
            </a:r>
            <a:r>
              <a:rPr lang="ko-KR" altLang="en-US" dirty="0" err="1"/>
              <a:t>섬네일들</a:t>
            </a:r>
            <a:r>
              <a:rPr lang="ko-KR" altLang="en-US" dirty="0"/>
              <a:t> 중 배경을 바꿀 레이아웃을 선택합니다</a:t>
            </a:r>
            <a:r>
              <a:rPr lang="en-US" altLang="ko-KR" dirty="0"/>
              <a:t>. </a:t>
            </a:r>
            <a:r>
              <a:rPr lang="ko-KR" altLang="en-US" dirty="0"/>
              <a:t>한 테마에 일괄적으로 적용하시려면 해당 테마</a:t>
            </a:r>
            <a:r>
              <a:rPr lang="en-US" altLang="ko-KR" dirty="0"/>
              <a:t>(</a:t>
            </a:r>
            <a:r>
              <a:rPr lang="ko-KR" altLang="en-US" dirty="0"/>
              <a:t>슬라이드 마스터</a:t>
            </a:r>
            <a:r>
              <a:rPr lang="en-US" altLang="ko-KR" dirty="0"/>
              <a:t>)</a:t>
            </a:r>
            <a:r>
              <a:rPr lang="ko-KR" altLang="en-US" dirty="0"/>
              <a:t>의 맨 위에 있는 큰 레이아웃을 선택하시기 바랍니다</a:t>
            </a:r>
            <a:r>
              <a:rPr lang="en-US" altLang="ko-KR" dirty="0"/>
              <a:t>.</a:t>
            </a:r>
            <a:r>
              <a:rPr lang="ko-KR" altLang="en-US" dirty="0"/>
              <a:t> </a:t>
            </a:r>
            <a:r>
              <a:rPr lang="en-US" altLang="ko-KR" dirty="0"/>
              <a:t>(</a:t>
            </a:r>
            <a:r>
              <a:rPr lang="ko-KR" altLang="en-US" dirty="0"/>
              <a:t>왼쪽 사진 참고</a:t>
            </a:r>
            <a:r>
              <a:rPr lang="en-US" altLang="ko-KR" dirty="0"/>
              <a:t>)</a:t>
            </a:r>
            <a:endParaRPr lang="ko-KR" altLang="en-US" dirty="0"/>
          </a:p>
          <a:p>
            <a:endParaRPr lang="ko-KR" altLang="en-US" dirty="0"/>
          </a:p>
        </p:txBody>
      </p:sp>
      <p:sp>
        <p:nvSpPr>
          <p:cNvPr id="4" name="텍스트 개체 틀 3">
            <a:extLst>
              <a:ext uri="{FF2B5EF4-FFF2-40B4-BE49-F238E27FC236}">
                <a16:creationId xmlns:a16="http://schemas.microsoft.com/office/drawing/2014/main" id="{B7C03F44-411D-10D0-108F-AC6F9F1556E8}"/>
              </a:ext>
            </a:extLst>
          </p:cNvPr>
          <p:cNvSpPr>
            <a:spLocks noGrp="1"/>
          </p:cNvSpPr>
          <p:nvPr>
            <p:ph type="body" sz="quarter" idx="13"/>
          </p:nvPr>
        </p:nvSpPr>
        <p:spPr/>
        <p:txBody>
          <a:bodyPr/>
          <a:lstStyle/>
          <a:p>
            <a:r>
              <a:rPr lang="ko-KR" altLang="en-US" dirty="0"/>
              <a:t>배경화면 바꾸기</a:t>
            </a:r>
          </a:p>
        </p:txBody>
      </p:sp>
      <p:sp>
        <p:nvSpPr>
          <p:cNvPr id="5" name="TextBox 4">
            <a:extLst>
              <a:ext uri="{FF2B5EF4-FFF2-40B4-BE49-F238E27FC236}">
                <a16:creationId xmlns:a16="http://schemas.microsoft.com/office/drawing/2014/main" id="{A93608B5-922C-BB48-7E66-16F86E1FB011}"/>
              </a:ext>
            </a:extLst>
          </p:cNvPr>
          <p:cNvSpPr txBox="1"/>
          <p:nvPr/>
        </p:nvSpPr>
        <p:spPr>
          <a:xfrm>
            <a:off x="905691" y="5942568"/>
            <a:ext cx="6270172" cy="369332"/>
          </a:xfrm>
          <a:prstGeom prst="rect">
            <a:avLst/>
          </a:prstGeom>
          <a:noFill/>
        </p:spPr>
        <p:txBody>
          <a:bodyPr wrap="square" rtlCol="0">
            <a:spAutoFit/>
          </a:bodyPr>
          <a:lstStyle/>
          <a:p>
            <a:r>
              <a:rPr lang="ko-KR" altLang="en-US" b="1" dirty="0">
                <a:hlinkClick r:id="rId4" action="ppaction://hlinksldjump"/>
              </a:rPr>
              <a:t>테마 만들기</a:t>
            </a:r>
            <a:r>
              <a:rPr lang="ko-KR" altLang="en-US" dirty="0">
                <a:hlinkClick r:id="rId4" action="ppaction://hlinksldjump"/>
              </a:rPr>
              <a:t>를 보시려면 클릭하십시오</a:t>
            </a:r>
            <a:r>
              <a:rPr lang="en-US" altLang="ko-KR" dirty="0">
                <a:hlinkClick r:id="rId4" action="ppaction://hlinksldjump"/>
              </a:rPr>
              <a:t>.</a:t>
            </a:r>
            <a:endParaRPr lang="ko-KR" altLang="en-US" dirty="0"/>
          </a:p>
        </p:txBody>
      </p:sp>
    </p:spTree>
    <p:extLst>
      <p:ext uri="{BB962C8B-B14F-4D97-AF65-F5344CB8AC3E}">
        <p14:creationId xmlns:p14="http://schemas.microsoft.com/office/powerpoint/2010/main" val="38865479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테마">
  <a:themeElements>
    <a:clrScheme name="절정 기본 색상">
      <a:dk1>
        <a:sysClr val="windowText" lastClr="000000"/>
      </a:dk1>
      <a:lt1>
        <a:sysClr val="window" lastClr="FFFFFF"/>
      </a:lt1>
      <a:dk2>
        <a:srgbClr val="44546A"/>
      </a:dk2>
      <a:lt2>
        <a:srgbClr val="E7E6E6"/>
      </a:lt2>
      <a:accent1>
        <a:srgbClr val="FF505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9525">
          <a:solidFill>
            <a:schemeClr val="tx1"/>
          </a:solidFill>
        </a:ln>
      </a:spPr>
      <a:bodyPr rtlCol="0" anchor="ctr"/>
      <a:lstStyle>
        <a:defPPr algn="ctr">
          <a:defRPr dirty="0">
            <a:solidFill>
              <a:schemeClr val="tx1"/>
            </a:solidFill>
            <a:latin typeface="나눔바른고딕" panose="020B0603020101020101" pitchFamily="50" charset="-127"/>
            <a:ea typeface="나눔바른고딕" panose="020B0603020101020101" pitchFamily="50" charset="-127"/>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테마1</Template>
  <TotalTime>1751</TotalTime>
  <Words>2692</Words>
  <Application>Microsoft Office PowerPoint</Application>
  <PresentationFormat>와이드스크린</PresentationFormat>
  <Paragraphs>285</Paragraphs>
  <Slides>31</Slides>
  <Notes>0</Notes>
  <HiddenSlides>1</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31</vt:i4>
      </vt:variant>
    </vt:vector>
  </HeadingPairs>
  <TitlesOfParts>
    <vt:vector size="36" baseType="lpstr">
      <vt:lpstr>나눔바른고딕</vt:lpstr>
      <vt:lpstr>맑은 고딕</vt:lpstr>
      <vt:lpstr>Arial</vt:lpstr>
      <vt:lpstr>Wingdings</vt:lpstr>
      <vt:lpstr>Office 테마</vt:lpstr>
      <vt:lpstr>절정3 사용설명서</vt:lpstr>
      <vt:lpstr>PowerPoint 프레젠테이션</vt:lpstr>
      <vt:lpstr>절정3 사용설명서</vt:lpstr>
      <vt:lpstr>절정3 기본 조작</vt:lpstr>
      <vt:lpstr>     [필독]슬라이드 마스터</vt:lpstr>
      <vt:lpstr>테마 이해하기</vt:lpstr>
      <vt:lpstr>테마 적용하기</vt:lpstr>
      <vt:lpstr>테마 색 변경하기</vt:lpstr>
      <vt:lpstr>배경화면 바꾸기</vt:lpstr>
      <vt:lpstr>테마 만들기</vt:lpstr>
      <vt:lpstr>PowerPoint 프레젠테이션</vt:lpstr>
      <vt:lpstr>PowerPoint 프레젠테이션</vt:lpstr>
      <vt:lpstr>         절정 메뉴 편집하기</vt:lpstr>
      <vt:lpstr>PowerPoint 프레젠테이션</vt:lpstr>
      <vt:lpstr>작업 표시줄</vt:lpstr>
      <vt:lpstr>PowerPoint 프레젠테이션</vt:lpstr>
      <vt:lpstr>PowerPoint 프레젠테이션</vt:lpstr>
      <vt:lpstr>다른 앱/게임 연결</vt:lpstr>
      <vt:lpstr>PowerPoint 프레젠테이션</vt:lpstr>
      <vt:lpstr>게임화(버그 방지) &lt;대화형 자동 진행&gt;</vt:lpstr>
      <vt:lpstr>PowerPoint 프레젠테이션</vt:lpstr>
      <vt:lpstr>저장 방법</vt:lpstr>
      <vt:lpstr>[필독]저작권 안내</vt:lpstr>
      <vt:lpstr>부록. 네이버 나눔글꼴 라이선스(1/8)</vt:lpstr>
      <vt:lpstr>부록. 네이버 나눔글꼴 라이선스(2/8)</vt:lpstr>
      <vt:lpstr>부록. 네이버 나눔글꼴 라이선스(3/8)</vt:lpstr>
      <vt:lpstr>부록. 네이버 나눔글꼴 라이선스(4/8)</vt:lpstr>
      <vt:lpstr>부록. 네이버 나눔글꼴 라이선스(5/8)</vt:lpstr>
      <vt:lpstr>부록. 네이버 나눔글꼴 라이선스(6/8)</vt:lpstr>
      <vt:lpstr>부록. 네이버 나눔글꼴 라이선스(7/8)</vt:lpstr>
      <vt:lpstr>부록. 네이버 나눔글꼴 라이선스(8/8)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주 성우</dc:creator>
  <cp:lastModifiedBy>주성우</cp:lastModifiedBy>
  <cp:revision>324</cp:revision>
  <cp:lastPrinted>2022-04-19T03:34:40Z</cp:lastPrinted>
  <dcterms:created xsi:type="dcterms:W3CDTF">2021-12-18T13:35:16Z</dcterms:created>
  <dcterms:modified xsi:type="dcterms:W3CDTF">2025-08-30T23:30:17Z</dcterms:modified>
</cp:coreProperties>
</file>