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4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5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6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7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  <p:sldMasterId id="2147483729" r:id="rId3"/>
    <p:sldMasterId id="2147483745" r:id="rId4"/>
    <p:sldMasterId id="2147483681" r:id="rId5"/>
    <p:sldMasterId id="2147483697" r:id="rId6"/>
    <p:sldMasterId id="2147483761" r:id="rId7"/>
    <p:sldMasterId id="2147483713" r:id="rId8"/>
  </p:sldMasterIdLst>
  <p:notesMasterIdLst>
    <p:notesMasterId r:id="rId11"/>
  </p:notesMasterIdLst>
  <p:sldIdLst>
    <p:sldId id="256" r:id="rId9"/>
    <p:sldId id="257" r:id="rId10"/>
  </p:sldIdLst>
  <p:sldSz cx="12192000" cy="6858000"/>
  <p:notesSz cx="9144000" cy="6858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5050"/>
    <a:srgbClr val="62E459"/>
    <a:srgbClr val="2E90BB"/>
    <a:srgbClr val="FF70AA"/>
    <a:srgbClr val="FF9090"/>
    <a:srgbClr val="FF90FF"/>
    <a:srgbClr val="FF00FF"/>
    <a:srgbClr val="ED99EF"/>
    <a:srgbClr val="7ACF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77" autoAdjust="0"/>
    <p:restoredTop sz="96242" autoAdjust="0"/>
  </p:normalViewPr>
  <p:slideViewPr>
    <p:cSldViewPr snapToGrid="0">
      <p:cViewPr varScale="1">
        <p:scale>
          <a:sx n="110" d="100"/>
          <a:sy n="110" d="100"/>
        </p:scale>
        <p:origin x="588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ableStyles" Target="tableStyles.xml"/><Relationship Id="rId10" Type="http://schemas.openxmlformats.org/officeDocument/2006/relationships/slide" Target="slides/slide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720ED2-47BA-4AFD-8347-D14C248429E9}" type="datetimeFigureOut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805E86-ED86-4A29-856B-06931115E42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634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Program%20Files%20(x86)\Microsoft\Edge\Application\msedge.exe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Relationship Id="rId6" Type="http://schemas.openxmlformats.org/officeDocument/2006/relationships/hyperlink" Target="external/&#51208;&#51221;3%20&#49324;&#50857;&#49444;&#47749;&#49436;.pptx#-1,18,[&#54596;&#46021;]&#51200;&#51089;&#44428; &#50504;&#45236;" TargetMode="External"/><Relationship Id="rId5" Type="http://schemas.openxmlformats.org/officeDocument/2006/relationships/hyperlink" Target="external/&#51208;&#51221;3%20&#49324;&#50857;&#49444;&#47749;&#49436;.pptx" TargetMode="External"/><Relationship Id="rId4" Type="http://schemas.openxmlformats.org/officeDocument/2006/relationships/image" Target="../media/image3.png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Program%20Files%20(x86)\Microsoft\Edge\Application\msedge.exe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hyperlink" Target="external/&#51208;&#51221;3%20&#49324;&#50857;&#49444;&#47749;&#49436;.pptx#-1,18,[&#54596;&#46021;]&#51200;&#51089;&#44428; &#50504;&#45236;" TargetMode="External"/><Relationship Id="rId5" Type="http://schemas.openxmlformats.org/officeDocument/2006/relationships/hyperlink" Target="external/&#51208;&#51221;3%20&#49324;&#50857;&#49444;&#47749;&#49436;.pptx" TargetMode="Externa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external/&#51208;&#51221;3%20&#49324;&#50857;&#49444;&#47749;&#49436;.pptx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hyperlink" Target="external/&#51208;&#51221;3%20&#49324;&#50857;&#49444;&#47749;&#49436;.pptx#-1,18,[&#54596;&#46021;]&#51200;&#51089;&#44428; &#50504;&#45236;" TargetMode="Externa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Program%20Files%20(x86)\Microsoft\Edge\Application\msedge.exe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hyperlink" Target="external/&#51208;&#51221;3%20&#49324;&#50857;&#49444;&#47749;&#49436;.pptx#-1,18,[&#54596;&#46021;]&#51200;&#51089;&#44428; &#50504;&#45236;" TargetMode="External"/><Relationship Id="rId5" Type="http://schemas.openxmlformats.org/officeDocument/2006/relationships/hyperlink" Target="external/&#51208;&#51221;3%20&#49324;&#50857;&#49444;&#47749;&#49436;.pptx" TargetMode="External"/><Relationship Id="rId4" Type="http://schemas.openxmlformats.org/officeDocument/2006/relationships/image" Target="../media/image3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Program%20Files%20(x86)\Microsoft\Edge\Application\msedge.exe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6" Type="http://schemas.openxmlformats.org/officeDocument/2006/relationships/hyperlink" Target="external/&#51208;&#51221;3%20&#49324;&#50857;&#49444;&#47749;&#49436;.pptx#-1,18,[&#54596;&#46021;]&#51200;&#51089;&#44428; &#50504;&#45236;" TargetMode="External"/><Relationship Id="rId5" Type="http://schemas.openxmlformats.org/officeDocument/2006/relationships/hyperlink" Target="external/&#51208;&#51221;3%20&#49324;&#50857;&#49444;&#47749;&#49436;.pptx" TargetMode="External"/><Relationship Id="rId4" Type="http://schemas.openxmlformats.org/officeDocument/2006/relationships/image" Target="../media/image3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Program%20Files%20(x86)\Microsoft\Edge\Application\msedge.exe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6" Type="http://schemas.openxmlformats.org/officeDocument/2006/relationships/hyperlink" Target="external/&#51208;&#51221;3%20&#49324;&#50857;&#49444;&#47749;&#49436;.pptx#-1,18,[&#54596;&#46021;]&#51200;&#51089;&#44428; &#50504;&#45236;" TargetMode="External"/><Relationship Id="rId5" Type="http://schemas.openxmlformats.org/officeDocument/2006/relationships/hyperlink" Target="external/&#51208;&#51221;3%20&#49324;&#50857;&#49444;&#47749;&#49436;.pptx" TargetMode="External"/><Relationship Id="rId4" Type="http://schemas.openxmlformats.org/officeDocument/2006/relationships/image" Target="../media/image3.png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Program%20Files%20(x86)\Microsoft\Edge\Application\msedge.exe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Relationship Id="rId6" Type="http://schemas.openxmlformats.org/officeDocument/2006/relationships/hyperlink" Target="external/&#51208;&#51221;3%20&#49324;&#50857;&#49444;&#47749;&#49436;.pptx#-1,18,[&#54596;&#46021;]&#51200;&#51089;&#44428; &#50504;&#45236;" TargetMode="External"/><Relationship Id="rId5" Type="http://schemas.openxmlformats.org/officeDocument/2006/relationships/hyperlink" Target="external/&#51208;&#51221;3%20&#49324;&#50857;&#49444;&#47749;&#49436;.pptx" TargetMode="External"/><Relationship Id="rId4" Type="http://schemas.openxmlformats.org/officeDocument/2006/relationships/image" Target="../media/image3.png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Program%20Files%20(x86)\Microsoft\Edge\Application\msedge.exe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Relationship Id="rId6" Type="http://schemas.openxmlformats.org/officeDocument/2006/relationships/hyperlink" Target="external/&#51208;&#51221;3%20&#49324;&#50857;&#49444;&#47749;&#49436;.pptx#-1,18,[&#54596;&#46021;]&#51200;&#51089;&#44428; &#50504;&#45236;" TargetMode="External"/><Relationship Id="rId5" Type="http://schemas.openxmlformats.org/officeDocument/2006/relationships/hyperlink" Target="external/&#51208;&#51221;3%20&#49324;&#50857;&#49444;&#47749;&#49436;.pptx" TargetMode="External"/><Relationship Id="rId4" Type="http://schemas.openxmlformats.org/officeDocument/2006/relationships/image" Target="../media/image3.png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762106-B958-4D4A-99C3-8730E5EB63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31BB106-DD50-4745-8513-A50115DCC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sp>
        <p:nvSpPr>
          <p:cNvPr id="13" name="ProgramName">
            <a:extLst>
              <a:ext uri="{FF2B5EF4-FFF2-40B4-BE49-F238E27FC236}">
                <a16:creationId xmlns:a16="http://schemas.microsoft.com/office/drawing/2014/main" id="{714A92FB-38E4-7F1D-7B0B-9F03852A2B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4A564E4B-11AF-DF2E-7B36-1ACAEA6CA7A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56041F9-ECB8-4B8F-942B-6FFD15392511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7" name="바닥글 개체 틀 6">
            <a:extLst>
              <a:ext uri="{FF2B5EF4-FFF2-40B4-BE49-F238E27FC236}">
                <a16:creationId xmlns:a16="http://schemas.microsoft.com/office/drawing/2014/main" id="{7C9D7FCC-796C-6055-4671-3A00A042D14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 dirty="0"/>
              <a:t>바닥글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944213C6-C99C-3018-B86A-6DEE19B8A8A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88519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1A4245-9E36-4E6F-9614-669018378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590AB9A-FD82-8915-D6A3-767BCA1678A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4505765-F91A-41FB-AE8F-70E76ACA1A1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9" name="바닥글 개체 틀 8">
            <a:extLst>
              <a:ext uri="{FF2B5EF4-FFF2-40B4-BE49-F238E27FC236}">
                <a16:creationId xmlns:a16="http://schemas.microsoft.com/office/drawing/2014/main" id="{DE76C3F0-2E3F-EC63-990A-3CE22422CE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5A6CE07F-8D9B-43F7-A023-EC38E0B9EB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2EC4283E-4676-448E-6733-430C1CE1BF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3392244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1A4245-9E36-4E6F-9614-669018378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590AB9A-FD82-8915-D6A3-767BCA1678A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4505765-F91A-41FB-AE8F-70E76ACA1A1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9" name="바닥글 개체 틀 8">
            <a:extLst>
              <a:ext uri="{FF2B5EF4-FFF2-40B4-BE49-F238E27FC236}">
                <a16:creationId xmlns:a16="http://schemas.microsoft.com/office/drawing/2014/main" id="{DE76C3F0-2E3F-EC63-990A-3CE22422CE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5A6CE07F-8D9B-43F7-A023-EC38E0B9EB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2EC4283E-4676-448E-6733-430C1CE1BF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0900659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402E2-242D-4D89-2543-ADBCE610907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657BFC-C204-4489-813B-5B23A0A5736E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93AC8D3-4AF5-BBE0-3263-E6680F9EDB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2DBDEE2-BEC5-6CBE-2616-885B14F734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47278E8F-E885-BFC6-2E8C-8DB7ADBC4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6874507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6598DC-D541-4993-BB72-485D9EC1E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379DAB-B972-484E-A481-E89519C0C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0027118-2272-4798-9146-DF95E8889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DBDB7D1-EEB7-996D-FF4F-C95BE386B71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1404582-E205-4539-A9F7-CC633725B72D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BD9653AE-A830-A8BD-2304-AE8B050B5E6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5BBB2F2B-7B84-CD89-E5EB-BD5E88F2EC4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68CB31A2-0555-1B48-8AFA-7FE6445134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0250551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D6A37C-25DE-4AB5-BEA8-4CB11FDE9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824D4B1-4957-41FD-845D-CF5898D82A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21036C7-990C-4B06-9836-81ADDBF19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4F70263-B6C1-3D89-371F-5A0B55218CD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14C85F5-E184-4E7F-B7BC-164997E80CE0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E905FD14-E016-8E78-C4C7-F74BDA30BB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65AA04C5-4E8B-E823-7F93-94AB36EEDB0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9EFD8C48-EEAE-D292-5C37-538405549A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5863998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02503-8366-4A83-ABB9-A40CC6DBA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715DD8C-9594-4B3E-B089-049F4E17BE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7F27A58-984F-6892-0C49-987269872A8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C167676-3751-4A41-9D49-72F78753B84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79091700-AC20-9D8F-39BF-D7E782E44AE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485C0E1F-FDE8-F1AA-C1CD-3656AB4E9A3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2C8F3F20-883D-4F53-AADC-07E53785B8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8349338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4184E17-0726-46F8-AE0F-503612C937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F5D2C66-AE97-4E37-A852-3E3F6F1636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2858CE9-59F1-58E1-6252-9E1E52BE2C8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80316F0-AEFF-492E-A777-1BEA9A38546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DB8DB13F-F387-F65E-926B-281C8EBD730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93AC53D-D78C-88B7-8C00-009E6384B0C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AB4A9E84-6161-644D-2FAC-D41231FEAB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679699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762106-B958-4D4A-99C3-8730E5EB63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31BB106-DD50-4745-8513-A50115DCC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sp>
        <p:nvSpPr>
          <p:cNvPr id="13" name="ProgramName">
            <a:extLst>
              <a:ext uri="{FF2B5EF4-FFF2-40B4-BE49-F238E27FC236}">
                <a16:creationId xmlns:a16="http://schemas.microsoft.com/office/drawing/2014/main" id="{714A92FB-38E4-7F1D-7B0B-9F03852A2B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4A564E4B-11AF-DF2E-7B36-1ACAEA6CA7A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56041F9-ECB8-4B8F-942B-6FFD15392511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7" name="바닥글 개체 틀 6">
            <a:extLst>
              <a:ext uri="{FF2B5EF4-FFF2-40B4-BE49-F238E27FC236}">
                <a16:creationId xmlns:a16="http://schemas.microsoft.com/office/drawing/2014/main" id="{7C9D7FCC-796C-6055-4671-3A00A042D14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 dirty="0"/>
              <a:t>바닥글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944213C6-C99C-3018-B86A-6DEE19B8A8A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1613230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절정 메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3C3AFCC2-D915-65DE-F5FA-60338D87E8F9}"/>
              </a:ext>
            </a:extLst>
          </p:cNvPr>
          <p:cNvSpPr/>
          <p:nvPr userDrawn="1"/>
        </p:nvSpPr>
        <p:spPr>
          <a:xfrm>
            <a:off x="9161417" y="0"/>
            <a:ext cx="3027284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시스템 종료 옆 펼침">
            <a:extLst>
              <a:ext uri="{FF2B5EF4-FFF2-40B4-BE49-F238E27FC236}">
                <a16:creationId xmlns:a16="http://schemas.microsoft.com/office/drawing/2014/main" id="{ACD0AB2D-14C3-623E-992E-8B5F1BFF4F5D}"/>
              </a:ext>
            </a:extLst>
          </p:cNvPr>
          <p:cNvSpPr/>
          <p:nvPr userDrawn="1"/>
        </p:nvSpPr>
        <p:spPr>
          <a:xfrm>
            <a:off x="10455215" y="5824095"/>
            <a:ext cx="618496" cy="361801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▶</a:t>
            </a:r>
          </a:p>
        </p:txBody>
      </p:sp>
      <p:sp>
        <p:nvSpPr>
          <p:cNvPr id="4" name="절정메뉴닫음버튼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F827D05D-936C-3DB7-6BC6-CCA1CF6464F5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30" name="절정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F5CE02A2-898C-8ED8-D510-BB7E061152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879" y="6307871"/>
            <a:ext cx="275538" cy="275538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2FFF6071-48AE-5368-077B-1B5C0248C829}"/>
              </a:ext>
            </a:extLst>
          </p:cNvPr>
          <p:cNvSpPr/>
          <p:nvPr userDrawn="1"/>
        </p:nvSpPr>
        <p:spPr>
          <a:xfrm>
            <a:off x="307508" y="0"/>
            <a:ext cx="8863565" cy="6858000"/>
          </a:xfrm>
          <a:prstGeom prst="rect">
            <a:avLst/>
          </a:prstGeom>
          <a:solidFill>
            <a:schemeClr val="bg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시스템 종료">
            <a:hlinkClick r:id="" action="ppaction://hlinkshowjump?jump=endshow"/>
            <a:extLst>
              <a:ext uri="{FF2B5EF4-FFF2-40B4-BE49-F238E27FC236}">
                <a16:creationId xmlns:a16="http://schemas.microsoft.com/office/drawing/2014/main" id="{A71404CC-0A21-8479-5351-590A74E153E7}"/>
              </a:ext>
            </a:extLst>
          </p:cNvPr>
          <p:cNvSpPr/>
          <p:nvPr userDrawn="1"/>
        </p:nvSpPr>
        <p:spPr>
          <a:xfrm>
            <a:off x="9260510" y="5824095"/>
            <a:ext cx="1384666" cy="361801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종료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81C8947-B63B-2E1F-8078-C4DEF0EBDD28}"/>
              </a:ext>
            </a:extLst>
          </p:cNvPr>
          <p:cNvGrpSpPr/>
          <p:nvPr userDrawn="1"/>
        </p:nvGrpSpPr>
        <p:grpSpPr>
          <a:xfrm>
            <a:off x="9302576" y="180487"/>
            <a:ext cx="436605" cy="436605"/>
            <a:chOff x="9302576" y="180487"/>
            <a:chExt cx="436605" cy="436605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019A3E54-CAA4-A3AD-4E9A-D8359A48022F}"/>
                </a:ext>
              </a:extLst>
            </p:cNvPr>
            <p:cNvSpPr/>
            <p:nvPr/>
          </p:nvSpPr>
          <p:spPr>
            <a:xfrm>
              <a:off x="9302576" y="180487"/>
              <a:ext cx="436605" cy="436605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286C36B8-5CF1-0191-F79B-6DBE98CC4915}"/>
                </a:ext>
              </a:extLst>
            </p:cNvPr>
            <p:cNvSpPr/>
            <p:nvPr/>
          </p:nvSpPr>
          <p:spPr>
            <a:xfrm>
              <a:off x="9428545" y="226525"/>
              <a:ext cx="184666" cy="184666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순서도: 지연 17">
              <a:extLst>
                <a:ext uri="{FF2B5EF4-FFF2-40B4-BE49-F238E27FC236}">
                  <a16:creationId xmlns:a16="http://schemas.microsoft.com/office/drawing/2014/main" id="{4B755947-0E22-0A87-92AC-705D47A69930}"/>
                </a:ext>
              </a:extLst>
            </p:cNvPr>
            <p:cNvSpPr/>
            <p:nvPr/>
          </p:nvSpPr>
          <p:spPr>
            <a:xfrm rot="5400000" flipH="1">
              <a:off x="9412882" y="328985"/>
              <a:ext cx="232465" cy="321275"/>
            </a:xfrm>
            <a:prstGeom prst="flowChartDelay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976A903-37F5-4971-B6D4-2E7B834C6BBD}"/>
              </a:ext>
            </a:extLst>
          </p:cNvPr>
          <p:cNvSpPr txBox="1"/>
          <p:nvPr userDrawn="1"/>
        </p:nvSpPr>
        <p:spPr>
          <a:xfrm>
            <a:off x="9805084" y="226525"/>
            <a:ext cx="1268627" cy="379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user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F2DF1A-E521-4A9A-3933-45D151467EAD}"/>
              </a:ext>
            </a:extLst>
          </p:cNvPr>
          <p:cNvSpPr txBox="1"/>
          <p:nvPr userDrawn="1"/>
        </p:nvSpPr>
        <p:spPr>
          <a:xfrm>
            <a:off x="9171441" y="4297023"/>
            <a:ext cx="3017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 파일은 </a:t>
            </a:r>
            <a:r>
              <a:rPr lang="ko-KR" altLang="en-US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수성컴전자방에서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제작한 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기반으로 제작되었습니다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endParaRPr lang="en-US" altLang="ko-KR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F38A3964-1C4D-6AC8-66A6-4C61747A031B}"/>
              </a:ext>
            </a:extLst>
          </p:cNvPr>
          <p:cNvCxnSpPr>
            <a:cxnSpLocks/>
          </p:cNvCxnSpPr>
          <p:nvPr userDrawn="1"/>
        </p:nvCxnSpPr>
        <p:spPr>
          <a:xfrm>
            <a:off x="9368477" y="4209935"/>
            <a:ext cx="2530226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5BEFE50-E469-A66D-BF2D-4496B33F9770}"/>
              </a:ext>
            </a:extLst>
          </p:cNvPr>
          <p:cNvGrpSpPr/>
          <p:nvPr userDrawn="1"/>
        </p:nvGrpSpPr>
        <p:grpSpPr>
          <a:xfrm>
            <a:off x="838199" y="140887"/>
            <a:ext cx="952409" cy="952409"/>
            <a:chOff x="838199" y="1825624"/>
            <a:chExt cx="952409" cy="952409"/>
          </a:xfrm>
        </p:grpSpPr>
        <p:sp>
          <p:nvSpPr>
            <p:cNvPr id="23" name="직사각형 22">
              <a:hlinkClick r:id="rId3" action="ppaction://hlinkfile"/>
              <a:extLst>
                <a:ext uri="{FF2B5EF4-FFF2-40B4-BE49-F238E27FC236}">
                  <a16:creationId xmlns:a16="http://schemas.microsoft.com/office/drawing/2014/main" id="{352F8E5E-5556-32EB-3905-5E07EC628F6C}"/>
                </a:ext>
              </a:extLst>
            </p:cNvPr>
            <p:cNvSpPr/>
            <p:nvPr/>
          </p:nvSpPr>
          <p:spPr>
            <a:xfrm>
              <a:off x="838199" y="1825624"/>
              <a:ext cx="952409" cy="952409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en-US" altLang="ko-KR" sz="1100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Microsoft Edge</a:t>
              </a:r>
            </a:p>
          </p:txBody>
        </p:sp>
        <p:pic>
          <p:nvPicPr>
            <p:cNvPr id="24" name="그림 23">
              <a:hlinkClick r:id="rId3" action="ppaction://hlinkfile"/>
              <a:extLst>
                <a:ext uri="{FF2B5EF4-FFF2-40B4-BE49-F238E27FC236}">
                  <a16:creationId xmlns:a16="http://schemas.microsoft.com/office/drawing/2014/main" id="{3CB6D43F-3D19-1946-3F26-361C0551D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5881" y="1903587"/>
              <a:ext cx="439018" cy="439018"/>
            </a:xfrm>
            <a:prstGeom prst="rect">
              <a:avLst/>
            </a:prstGeom>
          </p:spPr>
        </p:pic>
      </p:grp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6" name="ProgramName">
            <a:extLst>
              <a:ext uri="{FF2B5EF4-FFF2-40B4-BE49-F238E27FC236}">
                <a16:creationId xmlns:a16="http://schemas.microsoft.com/office/drawing/2014/main" id="{5EBD59CC-A428-4BEC-84BB-551ADA13E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</a:lstStyle>
          <a:p>
            <a:r>
              <a: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절정 메뉴</a:t>
            </a:r>
            <a:endParaRPr lang="ko-KR" altLang="en-US" dirty="0"/>
          </a:p>
        </p:txBody>
      </p:sp>
      <p:sp>
        <p:nvSpPr>
          <p:cNvPr id="2" name="사용설명서" hidden="1">
            <a:extLst>
              <a:ext uri="{FF2B5EF4-FFF2-40B4-BE49-F238E27FC236}">
                <a16:creationId xmlns:a16="http://schemas.microsoft.com/office/drawing/2014/main" id="{81DC6503-BC65-1EE8-7972-4ACE58D5A11A}"/>
              </a:ext>
            </a:extLst>
          </p:cNvPr>
          <p:cNvSpPr/>
          <p:nvPr userDrawn="1"/>
        </p:nvSpPr>
        <p:spPr>
          <a:xfrm>
            <a:off x="838199" y="1272127"/>
            <a:ext cx="1905001" cy="497645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ko-KR" altLang="en-US" spc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  <a:endParaRPr lang="ko-KR" altLang="en-US" spc="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7" name="직사각형 26">
            <a:hlinkClick r:id="rId5" action="ppaction://hlinkpres?slideindex=1&amp;slidetitle="/>
            <a:extLst>
              <a:ext uri="{FF2B5EF4-FFF2-40B4-BE49-F238E27FC236}">
                <a16:creationId xmlns:a16="http://schemas.microsoft.com/office/drawing/2014/main" id="{9F15AD8E-006A-C987-6E9A-CA11CA3B6C56}"/>
              </a:ext>
            </a:extLst>
          </p:cNvPr>
          <p:cNvSpPr/>
          <p:nvPr userDrawn="1"/>
        </p:nvSpPr>
        <p:spPr>
          <a:xfrm>
            <a:off x="10645176" y="5264132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</a:p>
        </p:txBody>
      </p:sp>
      <p:sp>
        <p:nvSpPr>
          <p:cNvPr id="29" name="직사각형 28">
            <a:hlinkClick r:id="rId6" action="ppaction://hlinkpres?slideindex=18&amp;slidetitle=[필독]저작권 안내"/>
            <a:extLst>
              <a:ext uri="{FF2B5EF4-FFF2-40B4-BE49-F238E27FC236}">
                <a16:creationId xmlns:a16="http://schemas.microsoft.com/office/drawing/2014/main" id="{74A53B42-1E73-A753-DAE7-083514C96782}"/>
              </a:ext>
            </a:extLst>
          </p:cNvPr>
          <p:cNvSpPr/>
          <p:nvPr userDrawn="1"/>
        </p:nvSpPr>
        <p:spPr>
          <a:xfrm>
            <a:off x="10645176" y="5568839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저작권안내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40E15F8A-2BD6-043D-2C95-60EEA888EC88}"/>
              </a:ext>
            </a:extLst>
          </p:cNvPr>
          <p:cNvSpPr/>
          <p:nvPr userDrawn="1"/>
        </p:nvSpPr>
        <p:spPr>
          <a:xfrm>
            <a:off x="10645176" y="5877865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◀</a:t>
            </a:r>
            <a:r>
              <a: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..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241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29" grpId="1" animBg="1"/>
      <p:bldP spid="31" grpId="0" animBg="1"/>
      <p:bldP spid="31" grpId="1" animBg="1"/>
    </p:bld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8144099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(이전, 다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8" name="Prev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639C297-B9D6-7153-9697-B6842798E1F4}"/>
              </a:ext>
            </a:extLst>
          </p:cNvPr>
          <p:cNvSpPr/>
          <p:nvPr userDrawn="1"/>
        </p:nvSpPr>
        <p:spPr>
          <a:xfrm>
            <a:off x="8520433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이전</a:t>
            </a:r>
          </a:p>
        </p:txBody>
      </p:sp>
      <p:sp>
        <p:nvSpPr>
          <p:cNvPr id="9" name="Next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8803A87-1C5F-9946-C1AA-315AA27D497A}"/>
              </a:ext>
            </a:extLst>
          </p:cNvPr>
          <p:cNvSpPr/>
          <p:nvPr userDrawn="1"/>
        </p:nvSpPr>
        <p:spPr>
          <a:xfrm>
            <a:off x="9969134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다음</a:t>
            </a:r>
          </a:p>
        </p:txBody>
      </p:sp>
      <p:grpSp>
        <p:nvGrpSpPr>
          <p:cNvPr id="15" name="이전/다음 단추 모음" hidden="1">
            <a:extLst>
              <a:ext uri="{FF2B5EF4-FFF2-40B4-BE49-F238E27FC236}">
                <a16:creationId xmlns:a16="http://schemas.microsoft.com/office/drawing/2014/main" id="{4A89089C-386E-C0D8-3AF4-6D74BBDF1B80}"/>
              </a:ext>
            </a:extLst>
          </p:cNvPr>
          <p:cNvGrpSpPr/>
          <p:nvPr userDrawn="1"/>
        </p:nvGrpSpPr>
        <p:grpSpPr>
          <a:xfrm>
            <a:off x="8338849" y="3030860"/>
            <a:ext cx="3132499" cy="3023858"/>
            <a:chOff x="8082602" y="1595429"/>
            <a:chExt cx="3132499" cy="3023858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09928571-3CAC-0793-7A38-0B2FB6125BEB}"/>
                </a:ext>
              </a:extLst>
            </p:cNvPr>
            <p:cNvSpPr/>
            <p:nvPr userDrawn="1"/>
          </p:nvSpPr>
          <p:spPr>
            <a:xfrm>
              <a:off x="8082602" y="1595429"/>
              <a:ext cx="3132499" cy="3023858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l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  <a:r>
                <a:rPr lang="en-US" altLang="ko-KR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/</a:t>
              </a:r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 단추 모음</a:t>
              </a:r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마침의 하이퍼링크는 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‘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＇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으로 되어 있으나 개발자의 필요에 따라 변경하여 사용하시기 바랍니다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Prev_NotActivated">
              <a:extLst>
                <a:ext uri="{FF2B5EF4-FFF2-40B4-BE49-F238E27FC236}">
                  <a16:creationId xmlns:a16="http://schemas.microsoft.com/office/drawing/2014/main" id="{288682A1-71E0-F90C-B8AE-2D27878ABFE6}"/>
                </a:ext>
              </a:extLst>
            </p:cNvPr>
            <p:cNvSpPr/>
            <p:nvPr userDrawn="1"/>
          </p:nvSpPr>
          <p:spPr>
            <a:xfrm>
              <a:off x="8153400" y="19759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bg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8A07F821-B740-DD58-4D73-112822A43EE8}"/>
                </a:ext>
              </a:extLst>
            </p:cNvPr>
            <p:cNvSpPr/>
            <p:nvPr userDrawn="1"/>
          </p:nvSpPr>
          <p:spPr>
            <a:xfrm>
              <a:off x="9632887" y="1975946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Prev_NotActivated</a:t>
              </a:r>
              <a:endParaRPr lang="ko-KR" altLang="en-US" sz="10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Prev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6C5234AE-7208-4C66-7503-EF9905D3EBEF}"/>
                </a:ext>
              </a:extLst>
            </p:cNvPr>
            <p:cNvSpPr/>
            <p:nvPr userDrawn="1"/>
          </p:nvSpPr>
          <p:spPr>
            <a:xfrm>
              <a:off x="8153400" y="2381693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342524F-E036-AF03-5CDF-EB96254D2F46}"/>
                </a:ext>
              </a:extLst>
            </p:cNvPr>
            <p:cNvSpPr/>
            <p:nvPr userDrawn="1"/>
          </p:nvSpPr>
          <p:spPr>
            <a:xfrm>
              <a:off x="9632887" y="2381693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Next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13C8D5B6-A42F-2B97-8877-67BEC3E5F00F}"/>
                </a:ext>
              </a:extLst>
            </p:cNvPr>
            <p:cNvSpPr/>
            <p:nvPr userDrawn="1"/>
          </p:nvSpPr>
          <p:spPr>
            <a:xfrm>
              <a:off x="8153400" y="28055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EEC4A180-FEDE-6A3F-4CC3-F61CB317BDA5}"/>
                </a:ext>
              </a:extLst>
            </p:cNvPr>
            <p:cNvSpPr/>
            <p:nvPr userDrawn="1"/>
          </p:nvSpPr>
          <p:spPr>
            <a:xfrm>
              <a:off x="9632887" y="2805840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Next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0" name="Finish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54A7FA8-F4E3-4DB3-447E-6C6675D1B2F2}"/>
                </a:ext>
              </a:extLst>
            </p:cNvPr>
            <p:cNvSpPr/>
            <p:nvPr userDrawn="1"/>
          </p:nvSpPr>
          <p:spPr>
            <a:xfrm>
              <a:off x="8153400" y="3229399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</a:t>
              </a: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D713A7A9-50E3-989E-8E9D-AD000283A73C}"/>
                </a:ext>
              </a:extLst>
            </p:cNvPr>
            <p:cNvSpPr/>
            <p:nvPr userDrawn="1"/>
          </p:nvSpPr>
          <p:spPr>
            <a:xfrm>
              <a:off x="9632887" y="3229399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Finish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3561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402E2-242D-4D89-2543-ADBCE610907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657BFC-C204-4489-813B-5B23A0A5736E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93AC8D3-4AF5-BBE0-3263-E6680F9EDB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2DBDEE2-BEC5-6CBE-2616-885B14F734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47278E8F-E885-BFC6-2E8C-8DB7ADBC4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8048741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20p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3ECBA215-2BFB-4233-9DF3-082E2C7E6D3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2426" y="11516"/>
            <a:ext cx="11879574" cy="6846484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7BFFAD4-3234-922D-C7B9-AE9E6999924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24E81BF-A915-4D16-A8E6-CDF81C7BEC6C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77FA438-37E8-D50F-13E4-58C9A62EBEE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3AD2A711-69AE-4970-1977-CFB0B9F06D2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8CB5B014-50E3-7F7A-7E07-1767169141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6627652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빈 화면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날짜 개체 틀 10">
            <a:extLst>
              <a:ext uri="{FF2B5EF4-FFF2-40B4-BE49-F238E27FC236}">
                <a16:creationId xmlns:a16="http://schemas.microsoft.com/office/drawing/2014/main" id="{141556E2-1287-DF32-7E6E-B20A7B6B8E0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289DA6-D7CA-4E13-A3A5-61A840795049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2" name="바닥글 개체 틀 11">
            <a:extLst>
              <a:ext uri="{FF2B5EF4-FFF2-40B4-BE49-F238E27FC236}">
                <a16:creationId xmlns:a16="http://schemas.microsoft.com/office/drawing/2014/main" id="{0226E781-1343-9E90-D118-712053C6F7B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3" name="슬라이드 번호 개체 틀 12">
            <a:extLst>
              <a:ext uri="{FF2B5EF4-FFF2-40B4-BE49-F238E27FC236}">
                <a16:creationId xmlns:a16="http://schemas.microsoft.com/office/drawing/2014/main" id="{61614A64-FA19-D25B-8CB4-EDE52DA6B93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0FBD5C13-BD65-2CC7-6012-304A865D78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433168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584AE73-31CA-4E36-BA09-B612EC73C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2BA2D0-5117-455E-ABBB-F638E1EA5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EF08B9C8-40A7-6F64-E435-4579AB6EC2C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795C30F-4B2F-478B-A99F-4E47449D8D43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1A24B344-F1AB-7A4B-EDCC-F24F0E013DF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BEF74BA-42F6-FE5A-46EB-AFF4A355AB4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F70B3098-E1E8-C705-4976-B8C631C11D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1574813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09DA1E-B916-46BE-B50B-C837D2421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BFE6948-CC6C-498C-A5C8-116C96A419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696FF16-351D-4897-9948-CEF787136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AA15A81-16CA-0D19-BD88-27D52280C79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07A037-D600-4323-80D8-13DFD1F43A1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775E4B35-C2FC-64F4-D55E-6E3B878DBA9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BD23763B-5044-B2B3-57A9-B91B2D028A8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440E158C-733F-6AA5-27E0-40A7011CA7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9685793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22F9F9-25F1-43D9-910C-DC7A2763C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5D18FDC-A62F-4EC6-BA26-39D26280B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E09A5D7-28F7-4DCD-91F3-9DF7F061E4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8D5B9EA-68AB-4904-A0D8-A65697F8FC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942EC5E-E579-4FD5-9130-76F1C65389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9" name="날짜 개체 틀 8">
            <a:extLst>
              <a:ext uri="{FF2B5EF4-FFF2-40B4-BE49-F238E27FC236}">
                <a16:creationId xmlns:a16="http://schemas.microsoft.com/office/drawing/2014/main" id="{2302DD36-B75A-307F-474A-A367673BE28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337DBB2-1F2B-4BEC-8651-690605619219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3" name="바닥글 개체 틀 12">
            <a:extLst>
              <a:ext uri="{FF2B5EF4-FFF2-40B4-BE49-F238E27FC236}">
                <a16:creationId xmlns:a16="http://schemas.microsoft.com/office/drawing/2014/main" id="{4502853C-E09F-4D20-3E49-3A7AA428D1F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4" name="슬라이드 번호 개체 틀 13">
            <a:extLst>
              <a:ext uri="{FF2B5EF4-FFF2-40B4-BE49-F238E27FC236}">
                <a16:creationId xmlns:a16="http://schemas.microsoft.com/office/drawing/2014/main" id="{A737FC96-8C97-D88F-F727-4BC2D17CDD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2" name="ProgramName">
            <a:extLst>
              <a:ext uri="{FF2B5EF4-FFF2-40B4-BE49-F238E27FC236}">
                <a16:creationId xmlns:a16="http://schemas.microsoft.com/office/drawing/2014/main" id="{56760AD0-5D60-8C61-363E-25E2E6DE48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540894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1A4245-9E36-4E6F-9614-669018378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590AB9A-FD82-8915-D6A3-767BCA1678A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4505765-F91A-41FB-AE8F-70E76ACA1A1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9" name="바닥글 개체 틀 8">
            <a:extLst>
              <a:ext uri="{FF2B5EF4-FFF2-40B4-BE49-F238E27FC236}">
                <a16:creationId xmlns:a16="http://schemas.microsoft.com/office/drawing/2014/main" id="{DE76C3F0-2E3F-EC63-990A-3CE22422CE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5A6CE07F-8D9B-43F7-A023-EC38E0B9EB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2EC4283E-4676-448E-6733-430C1CE1BF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7184628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402E2-242D-4D89-2543-ADBCE610907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657BFC-C204-4489-813B-5B23A0A5736E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93AC8D3-4AF5-BBE0-3263-E6680F9EDB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2DBDEE2-BEC5-6CBE-2616-885B14F734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47278E8F-E885-BFC6-2E8C-8DB7ADBC4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9535481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6598DC-D541-4993-BB72-485D9EC1E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379DAB-B972-484E-A481-E89519C0C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0027118-2272-4798-9146-DF95E8889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DBDB7D1-EEB7-996D-FF4F-C95BE386B71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1404582-E205-4539-A9F7-CC633725B72D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BD9653AE-A830-A8BD-2304-AE8B050B5E6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5BBB2F2B-7B84-CD89-E5EB-BD5E88F2EC4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68CB31A2-0555-1B48-8AFA-7FE6445134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1243039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D6A37C-25DE-4AB5-BEA8-4CB11FDE9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824D4B1-4957-41FD-845D-CF5898D82A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21036C7-990C-4B06-9836-81ADDBF19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4F70263-B6C1-3D89-371F-5A0B55218CD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14C85F5-E184-4E7F-B7BC-164997E80CE0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E905FD14-E016-8E78-C4C7-F74BDA30BB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65AA04C5-4E8B-E823-7F93-94AB36EEDB0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9EFD8C48-EEAE-D292-5C37-538405549A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844316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02503-8366-4A83-ABB9-A40CC6DBA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715DD8C-9594-4B3E-B089-049F4E17BE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7F27A58-984F-6892-0C49-987269872A8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C167676-3751-4A41-9D49-72F78753B84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79091700-AC20-9D8F-39BF-D7E782E44AE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485C0E1F-FDE8-F1AA-C1CD-3656AB4E9A3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2C8F3F20-883D-4F53-AADC-07E53785B8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951414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6598DC-D541-4993-BB72-485D9EC1E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379DAB-B972-484E-A481-E89519C0C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0027118-2272-4798-9146-DF95E8889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DBDB7D1-EEB7-996D-FF4F-C95BE386B71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1404582-E205-4539-A9F7-CC633725B72D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BD9653AE-A830-A8BD-2304-AE8B050B5E6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5BBB2F2B-7B84-CD89-E5EB-BD5E88F2EC4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68CB31A2-0555-1B48-8AFA-7FE6445134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73650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4184E17-0726-46F8-AE0F-503612C937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F5D2C66-AE97-4E37-A852-3E3F6F1636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2858CE9-59F1-58E1-6252-9E1E52BE2C8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80316F0-AEFF-492E-A777-1BEA9A38546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DB8DB13F-F387-F65E-926B-281C8EBD730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93AC53D-D78C-88B7-8C00-009E6384B0C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AB4A9E84-6161-644D-2FAC-D41231FEAB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534342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D6A37C-25DE-4AB5-BEA8-4CB11FDE9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824D4B1-4957-41FD-845D-CF5898D82A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21036C7-990C-4B06-9836-81ADDBF19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4F70263-B6C1-3D89-371F-5A0B55218CD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14C85F5-E184-4E7F-B7BC-164997E80CE0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E905FD14-E016-8E78-C4C7-F74BDA30BB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65AA04C5-4E8B-E823-7F93-94AB36EEDB0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9EFD8C48-EEAE-D292-5C37-538405549A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965733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02503-8366-4A83-ABB9-A40CC6DBA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715DD8C-9594-4B3E-B089-049F4E17BE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7F27A58-984F-6892-0C49-987269872A8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C167676-3751-4A41-9D49-72F78753B84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79091700-AC20-9D8F-39BF-D7E782E44AE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485C0E1F-FDE8-F1AA-C1CD-3656AB4E9A3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2C8F3F20-883D-4F53-AADC-07E53785B8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75116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4184E17-0726-46F8-AE0F-503612C937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F5D2C66-AE97-4E37-A852-3E3F6F1636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2858CE9-59F1-58E1-6252-9E1E52BE2C8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80316F0-AEFF-492E-A777-1BEA9A38546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DB8DB13F-F387-F65E-926B-281C8EBD730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93AC53D-D78C-88B7-8C00-009E6384B0C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AB4A9E84-6161-644D-2FAC-D41231FEAB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23990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762106-B958-4D4A-99C3-8730E5EB63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31BB106-DD50-4745-8513-A50115DCC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sp>
        <p:nvSpPr>
          <p:cNvPr id="13" name="ProgramName">
            <a:extLst>
              <a:ext uri="{FF2B5EF4-FFF2-40B4-BE49-F238E27FC236}">
                <a16:creationId xmlns:a16="http://schemas.microsoft.com/office/drawing/2014/main" id="{714A92FB-38E4-7F1D-7B0B-9F03852A2B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4A564E4B-11AF-DF2E-7B36-1ACAEA6CA7A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56041F9-ECB8-4B8F-942B-6FFD15392511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7" name="바닥글 개체 틀 6">
            <a:extLst>
              <a:ext uri="{FF2B5EF4-FFF2-40B4-BE49-F238E27FC236}">
                <a16:creationId xmlns:a16="http://schemas.microsoft.com/office/drawing/2014/main" id="{7C9D7FCC-796C-6055-4671-3A00A042D14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 dirty="0"/>
              <a:t>바닥글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944213C6-C99C-3018-B86A-6DEE19B8A8A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24418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절정 메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3C3AFCC2-D915-65DE-F5FA-60338D87E8F9}"/>
              </a:ext>
            </a:extLst>
          </p:cNvPr>
          <p:cNvSpPr/>
          <p:nvPr userDrawn="1"/>
        </p:nvSpPr>
        <p:spPr>
          <a:xfrm>
            <a:off x="9161417" y="0"/>
            <a:ext cx="3027284" cy="6858000"/>
          </a:xfrm>
          <a:prstGeom prst="rect">
            <a:avLst/>
          </a:prstGeom>
          <a:solidFill>
            <a:schemeClr val="accent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시스템 종료 옆 펼침">
            <a:extLst>
              <a:ext uri="{FF2B5EF4-FFF2-40B4-BE49-F238E27FC236}">
                <a16:creationId xmlns:a16="http://schemas.microsoft.com/office/drawing/2014/main" id="{ACD0AB2D-14C3-623E-992E-8B5F1BFF4F5D}"/>
              </a:ext>
            </a:extLst>
          </p:cNvPr>
          <p:cNvSpPr/>
          <p:nvPr userDrawn="1"/>
        </p:nvSpPr>
        <p:spPr>
          <a:xfrm>
            <a:off x="10455215" y="5824095"/>
            <a:ext cx="618496" cy="361801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▶</a:t>
            </a:r>
          </a:p>
        </p:txBody>
      </p:sp>
      <p:sp>
        <p:nvSpPr>
          <p:cNvPr id="4" name="절정메뉴닫음버튼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F827D05D-936C-3DB7-6BC6-CCA1CF6464F5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30" name="절정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F5CE02A2-898C-8ED8-D510-BB7E061152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879" y="6307871"/>
            <a:ext cx="275538" cy="275538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2FFF6071-48AE-5368-077B-1B5C0248C829}"/>
              </a:ext>
            </a:extLst>
          </p:cNvPr>
          <p:cNvSpPr/>
          <p:nvPr userDrawn="1"/>
        </p:nvSpPr>
        <p:spPr>
          <a:xfrm>
            <a:off x="307508" y="0"/>
            <a:ext cx="8863565" cy="6858000"/>
          </a:xfrm>
          <a:prstGeom prst="rect">
            <a:avLst/>
          </a:prstGeom>
          <a:solidFill>
            <a:schemeClr val="bg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시스템 종료">
            <a:hlinkClick r:id="" action="ppaction://hlinkshowjump?jump=endshow"/>
            <a:extLst>
              <a:ext uri="{FF2B5EF4-FFF2-40B4-BE49-F238E27FC236}">
                <a16:creationId xmlns:a16="http://schemas.microsoft.com/office/drawing/2014/main" id="{A71404CC-0A21-8479-5351-590A74E153E7}"/>
              </a:ext>
            </a:extLst>
          </p:cNvPr>
          <p:cNvSpPr/>
          <p:nvPr userDrawn="1"/>
        </p:nvSpPr>
        <p:spPr>
          <a:xfrm>
            <a:off x="9260510" y="5824095"/>
            <a:ext cx="1384666" cy="361801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종료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81C8947-B63B-2E1F-8078-C4DEF0EBDD28}"/>
              </a:ext>
            </a:extLst>
          </p:cNvPr>
          <p:cNvGrpSpPr/>
          <p:nvPr userDrawn="1"/>
        </p:nvGrpSpPr>
        <p:grpSpPr>
          <a:xfrm>
            <a:off x="9302576" y="180487"/>
            <a:ext cx="436605" cy="436605"/>
            <a:chOff x="9302576" y="180487"/>
            <a:chExt cx="436605" cy="436605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019A3E54-CAA4-A3AD-4E9A-D8359A48022F}"/>
                </a:ext>
              </a:extLst>
            </p:cNvPr>
            <p:cNvSpPr/>
            <p:nvPr/>
          </p:nvSpPr>
          <p:spPr>
            <a:xfrm>
              <a:off x="9302576" y="180487"/>
              <a:ext cx="436605" cy="436605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286C36B8-5CF1-0191-F79B-6DBE98CC4915}"/>
                </a:ext>
              </a:extLst>
            </p:cNvPr>
            <p:cNvSpPr/>
            <p:nvPr/>
          </p:nvSpPr>
          <p:spPr>
            <a:xfrm>
              <a:off x="9428545" y="226525"/>
              <a:ext cx="184666" cy="184666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순서도: 지연 17">
              <a:extLst>
                <a:ext uri="{FF2B5EF4-FFF2-40B4-BE49-F238E27FC236}">
                  <a16:creationId xmlns:a16="http://schemas.microsoft.com/office/drawing/2014/main" id="{4B755947-0E22-0A87-92AC-705D47A69930}"/>
                </a:ext>
              </a:extLst>
            </p:cNvPr>
            <p:cNvSpPr/>
            <p:nvPr/>
          </p:nvSpPr>
          <p:spPr>
            <a:xfrm rot="5400000" flipH="1">
              <a:off x="9412882" y="328985"/>
              <a:ext cx="232465" cy="321275"/>
            </a:xfrm>
            <a:prstGeom prst="flowChartDelay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976A903-37F5-4971-B6D4-2E7B834C6BBD}"/>
              </a:ext>
            </a:extLst>
          </p:cNvPr>
          <p:cNvSpPr txBox="1"/>
          <p:nvPr userDrawn="1"/>
        </p:nvSpPr>
        <p:spPr>
          <a:xfrm>
            <a:off x="9805084" y="226525"/>
            <a:ext cx="1268627" cy="379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user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F2DF1A-E521-4A9A-3933-45D151467EAD}"/>
              </a:ext>
            </a:extLst>
          </p:cNvPr>
          <p:cNvSpPr txBox="1"/>
          <p:nvPr userDrawn="1"/>
        </p:nvSpPr>
        <p:spPr>
          <a:xfrm>
            <a:off x="9171441" y="4297023"/>
            <a:ext cx="3017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 파일은 </a:t>
            </a:r>
            <a:r>
              <a:rPr lang="ko-KR" altLang="en-US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수성컴전자방에서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제작한 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기반으로 제작되었습니다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endParaRPr lang="en-US" altLang="ko-KR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F38A3964-1C4D-6AC8-66A6-4C61747A031B}"/>
              </a:ext>
            </a:extLst>
          </p:cNvPr>
          <p:cNvCxnSpPr>
            <a:cxnSpLocks/>
          </p:cNvCxnSpPr>
          <p:nvPr userDrawn="1"/>
        </p:nvCxnSpPr>
        <p:spPr>
          <a:xfrm>
            <a:off x="9368477" y="4209935"/>
            <a:ext cx="2530226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5BEFE50-E469-A66D-BF2D-4496B33F9770}"/>
              </a:ext>
            </a:extLst>
          </p:cNvPr>
          <p:cNvGrpSpPr/>
          <p:nvPr userDrawn="1"/>
        </p:nvGrpSpPr>
        <p:grpSpPr>
          <a:xfrm>
            <a:off x="838199" y="140887"/>
            <a:ext cx="952409" cy="952409"/>
            <a:chOff x="838199" y="1825624"/>
            <a:chExt cx="952409" cy="952409"/>
          </a:xfrm>
        </p:grpSpPr>
        <p:sp>
          <p:nvSpPr>
            <p:cNvPr id="23" name="직사각형 22">
              <a:hlinkClick r:id="rId3" action="ppaction://hlinkfile"/>
              <a:extLst>
                <a:ext uri="{FF2B5EF4-FFF2-40B4-BE49-F238E27FC236}">
                  <a16:creationId xmlns:a16="http://schemas.microsoft.com/office/drawing/2014/main" id="{352F8E5E-5556-32EB-3905-5E07EC628F6C}"/>
                </a:ext>
              </a:extLst>
            </p:cNvPr>
            <p:cNvSpPr/>
            <p:nvPr/>
          </p:nvSpPr>
          <p:spPr>
            <a:xfrm>
              <a:off x="838199" y="1825624"/>
              <a:ext cx="952409" cy="952409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en-US" altLang="ko-KR" sz="1100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Microsoft Edge</a:t>
              </a:r>
            </a:p>
          </p:txBody>
        </p:sp>
        <p:pic>
          <p:nvPicPr>
            <p:cNvPr id="24" name="그림 23">
              <a:hlinkClick r:id="rId3" action="ppaction://hlinkfile"/>
              <a:extLst>
                <a:ext uri="{FF2B5EF4-FFF2-40B4-BE49-F238E27FC236}">
                  <a16:creationId xmlns:a16="http://schemas.microsoft.com/office/drawing/2014/main" id="{3CB6D43F-3D19-1946-3F26-361C0551D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5881" y="1903587"/>
              <a:ext cx="439018" cy="439018"/>
            </a:xfrm>
            <a:prstGeom prst="rect">
              <a:avLst/>
            </a:prstGeom>
          </p:spPr>
        </p:pic>
      </p:grp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6" name="ProgramName">
            <a:extLst>
              <a:ext uri="{FF2B5EF4-FFF2-40B4-BE49-F238E27FC236}">
                <a16:creationId xmlns:a16="http://schemas.microsoft.com/office/drawing/2014/main" id="{5EBD59CC-A428-4BEC-84BB-551ADA13E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</a:lstStyle>
          <a:p>
            <a:r>
              <a: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절정 메뉴</a:t>
            </a:r>
            <a:endParaRPr lang="ko-KR" altLang="en-US" dirty="0"/>
          </a:p>
        </p:txBody>
      </p:sp>
      <p:sp>
        <p:nvSpPr>
          <p:cNvPr id="2" name="사용설명서" hidden="1">
            <a:extLst>
              <a:ext uri="{FF2B5EF4-FFF2-40B4-BE49-F238E27FC236}">
                <a16:creationId xmlns:a16="http://schemas.microsoft.com/office/drawing/2014/main" id="{81DC6503-BC65-1EE8-7972-4ACE58D5A11A}"/>
              </a:ext>
            </a:extLst>
          </p:cNvPr>
          <p:cNvSpPr/>
          <p:nvPr userDrawn="1"/>
        </p:nvSpPr>
        <p:spPr>
          <a:xfrm>
            <a:off x="838199" y="1272127"/>
            <a:ext cx="1905001" cy="497645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ko-KR" altLang="en-US" spc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  <a:endParaRPr lang="ko-KR" altLang="en-US" spc="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7" name="직사각형 26">
            <a:hlinkClick r:id="rId5" action="ppaction://hlinkpres?slideindex=1&amp;slidetitle="/>
            <a:extLst>
              <a:ext uri="{FF2B5EF4-FFF2-40B4-BE49-F238E27FC236}">
                <a16:creationId xmlns:a16="http://schemas.microsoft.com/office/drawing/2014/main" id="{9F15AD8E-006A-C987-6E9A-CA11CA3B6C56}"/>
              </a:ext>
            </a:extLst>
          </p:cNvPr>
          <p:cNvSpPr/>
          <p:nvPr userDrawn="1"/>
        </p:nvSpPr>
        <p:spPr>
          <a:xfrm>
            <a:off x="10645176" y="5264132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</a:p>
        </p:txBody>
      </p:sp>
      <p:sp>
        <p:nvSpPr>
          <p:cNvPr id="29" name="직사각형 28">
            <a:hlinkClick r:id="rId6" action="ppaction://hlinkpres?slideindex=18&amp;slidetitle=[필독]저작권 안내"/>
            <a:extLst>
              <a:ext uri="{FF2B5EF4-FFF2-40B4-BE49-F238E27FC236}">
                <a16:creationId xmlns:a16="http://schemas.microsoft.com/office/drawing/2014/main" id="{74A53B42-1E73-A753-DAE7-083514C96782}"/>
              </a:ext>
            </a:extLst>
          </p:cNvPr>
          <p:cNvSpPr/>
          <p:nvPr userDrawn="1"/>
        </p:nvSpPr>
        <p:spPr>
          <a:xfrm>
            <a:off x="10645176" y="5568839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저작권안내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40E15F8A-2BD6-043D-2C95-60EEA888EC88}"/>
              </a:ext>
            </a:extLst>
          </p:cNvPr>
          <p:cNvSpPr/>
          <p:nvPr userDrawn="1"/>
        </p:nvSpPr>
        <p:spPr>
          <a:xfrm>
            <a:off x="10645176" y="5877865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◀</a:t>
            </a:r>
            <a:r>
              <a: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..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9192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29" grpId="1" animBg="1"/>
      <p:bldP spid="31" grpId="0" animBg="1"/>
      <p:bldP spid="31" grpId="1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428665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(이전, 다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8" name="Prev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639C297-B9D6-7153-9697-B6842798E1F4}"/>
              </a:ext>
            </a:extLst>
          </p:cNvPr>
          <p:cNvSpPr/>
          <p:nvPr userDrawn="1"/>
        </p:nvSpPr>
        <p:spPr>
          <a:xfrm>
            <a:off x="8520433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이전</a:t>
            </a:r>
          </a:p>
        </p:txBody>
      </p:sp>
      <p:sp>
        <p:nvSpPr>
          <p:cNvPr id="9" name="Next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8803A87-1C5F-9946-C1AA-315AA27D497A}"/>
              </a:ext>
            </a:extLst>
          </p:cNvPr>
          <p:cNvSpPr/>
          <p:nvPr userDrawn="1"/>
        </p:nvSpPr>
        <p:spPr>
          <a:xfrm>
            <a:off x="9969134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다음</a:t>
            </a:r>
          </a:p>
        </p:txBody>
      </p:sp>
      <p:grpSp>
        <p:nvGrpSpPr>
          <p:cNvPr id="15" name="이전/다음 단추 모음" hidden="1">
            <a:extLst>
              <a:ext uri="{FF2B5EF4-FFF2-40B4-BE49-F238E27FC236}">
                <a16:creationId xmlns:a16="http://schemas.microsoft.com/office/drawing/2014/main" id="{4A89089C-386E-C0D8-3AF4-6D74BBDF1B80}"/>
              </a:ext>
            </a:extLst>
          </p:cNvPr>
          <p:cNvGrpSpPr/>
          <p:nvPr userDrawn="1"/>
        </p:nvGrpSpPr>
        <p:grpSpPr>
          <a:xfrm>
            <a:off x="8338849" y="3030860"/>
            <a:ext cx="3132499" cy="3023858"/>
            <a:chOff x="8082602" y="1595429"/>
            <a:chExt cx="3132499" cy="3023858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09928571-3CAC-0793-7A38-0B2FB6125BEB}"/>
                </a:ext>
              </a:extLst>
            </p:cNvPr>
            <p:cNvSpPr/>
            <p:nvPr userDrawn="1"/>
          </p:nvSpPr>
          <p:spPr>
            <a:xfrm>
              <a:off x="8082602" y="1595429"/>
              <a:ext cx="3132499" cy="3023858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l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  <a:r>
                <a:rPr lang="en-US" altLang="ko-KR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/</a:t>
              </a:r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 단추 모음</a:t>
              </a:r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마침의 하이퍼링크는 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‘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＇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으로 되어 있으나 개발자의 필요에 따라 변경하여 사용하시기 바랍니다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Prev_NotActivated">
              <a:extLst>
                <a:ext uri="{FF2B5EF4-FFF2-40B4-BE49-F238E27FC236}">
                  <a16:creationId xmlns:a16="http://schemas.microsoft.com/office/drawing/2014/main" id="{288682A1-71E0-F90C-B8AE-2D27878ABFE6}"/>
                </a:ext>
              </a:extLst>
            </p:cNvPr>
            <p:cNvSpPr/>
            <p:nvPr userDrawn="1"/>
          </p:nvSpPr>
          <p:spPr>
            <a:xfrm>
              <a:off x="8153400" y="19759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bg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8A07F821-B740-DD58-4D73-112822A43EE8}"/>
                </a:ext>
              </a:extLst>
            </p:cNvPr>
            <p:cNvSpPr/>
            <p:nvPr userDrawn="1"/>
          </p:nvSpPr>
          <p:spPr>
            <a:xfrm>
              <a:off x="9632887" y="1975946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Prev_NotActivated</a:t>
              </a:r>
              <a:endParaRPr lang="ko-KR" altLang="en-US" sz="10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Prev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6C5234AE-7208-4C66-7503-EF9905D3EBEF}"/>
                </a:ext>
              </a:extLst>
            </p:cNvPr>
            <p:cNvSpPr/>
            <p:nvPr userDrawn="1"/>
          </p:nvSpPr>
          <p:spPr>
            <a:xfrm>
              <a:off x="8153400" y="2381693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342524F-E036-AF03-5CDF-EB96254D2F46}"/>
                </a:ext>
              </a:extLst>
            </p:cNvPr>
            <p:cNvSpPr/>
            <p:nvPr userDrawn="1"/>
          </p:nvSpPr>
          <p:spPr>
            <a:xfrm>
              <a:off x="9632887" y="2381693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Next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13C8D5B6-A42F-2B97-8877-67BEC3E5F00F}"/>
                </a:ext>
              </a:extLst>
            </p:cNvPr>
            <p:cNvSpPr/>
            <p:nvPr userDrawn="1"/>
          </p:nvSpPr>
          <p:spPr>
            <a:xfrm>
              <a:off x="8153400" y="28055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EEC4A180-FEDE-6A3F-4CC3-F61CB317BDA5}"/>
                </a:ext>
              </a:extLst>
            </p:cNvPr>
            <p:cNvSpPr/>
            <p:nvPr userDrawn="1"/>
          </p:nvSpPr>
          <p:spPr>
            <a:xfrm>
              <a:off x="9632887" y="2805840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Next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0" name="Finish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54A7FA8-F4E3-4DB3-447E-6C6675D1B2F2}"/>
                </a:ext>
              </a:extLst>
            </p:cNvPr>
            <p:cNvSpPr/>
            <p:nvPr userDrawn="1"/>
          </p:nvSpPr>
          <p:spPr>
            <a:xfrm>
              <a:off x="8153400" y="3229399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</a:t>
              </a: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D713A7A9-50E3-989E-8E9D-AD000283A73C}"/>
                </a:ext>
              </a:extLst>
            </p:cNvPr>
            <p:cNvSpPr/>
            <p:nvPr userDrawn="1"/>
          </p:nvSpPr>
          <p:spPr>
            <a:xfrm>
              <a:off x="9632887" y="3229399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Finish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950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절정 메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3C3AFCC2-D915-65DE-F5FA-60338D87E8F9}"/>
              </a:ext>
            </a:extLst>
          </p:cNvPr>
          <p:cNvSpPr/>
          <p:nvPr userDrawn="1"/>
        </p:nvSpPr>
        <p:spPr>
          <a:xfrm>
            <a:off x="9161417" y="0"/>
            <a:ext cx="3027284" cy="6858000"/>
          </a:xfrm>
          <a:prstGeom prst="rect">
            <a:avLst/>
          </a:prstGeom>
          <a:solidFill>
            <a:schemeClr val="accent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시스템 종료 옆 펼침">
            <a:extLst>
              <a:ext uri="{FF2B5EF4-FFF2-40B4-BE49-F238E27FC236}">
                <a16:creationId xmlns:a16="http://schemas.microsoft.com/office/drawing/2014/main" id="{ACD0AB2D-14C3-623E-992E-8B5F1BFF4F5D}"/>
              </a:ext>
            </a:extLst>
          </p:cNvPr>
          <p:cNvSpPr/>
          <p:nvPr userDrawn="1"/>
        </p:nvSpPr>
        <p:spPr>
          <a:xfrm>
            <a:off x="10455215" y="5824095"/>
            <a:ext cx="618496" cy="361801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▶</a:t>
            </a:r>
          </a:p>
        </p:txBody>
      </p:sp>
      <p:sp>
        <p:nvSpPr>
          <p:cNvPr id="4" name="절정메뉴닫음버튼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F827D05D-936C-3DB7-6BC6-CCA1CF6464F5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30" name="절정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F5CE02A2-898C-8ED8-D510-BB7E061152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879" y="6307871"/>
            <a:ext cx="275538" cy="275538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2FFF6071-48AE-5368-077B-1B5C0248C829}"/>
              </a:ext>
            </a:extLst>
          </p:cNvPr>
          <p:cNvSpPr/>
          <p:nvPr userDrawn="1"/>
        </p:nvSpPr>
        <p:spPr>
          <a:xfrm>
            <a:off x="307508" y="0"/>
            <a:ext cx="8863565" cy="6858000"/>
          </a:xfrm>
          <a:prstGeom prst="rect">
            <a:avLst/>
          </a:prstGeom>
          <a:solidFill>
            <a:schemeClr val="bg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시스템 종료">
            <a:hlinkClick r:id="" action="ppaction://hlinkshowjump?jump=endshow"/>
            <a:extLst>
              <a:ext uri="{FF2B5EF4-FFF2-40B4-BE49-F238E27FC236}">
                <a16:creationId xmlns:a16="http://schemas.microsoft.com/office/drawing/2014/main" id="{A71404CC-0A21-8479-5351-590A74E153E7}"/>
              </a:ext>
            </a:extLst>
          </p:cNvPr>
          <p:cNvSpPr/>
          <p:nvPr userDrawn="1"/>
        </p:nvSpPr>
        <p:spPr>
          <a:xfrm>
            <a:off x="9260510" y="5824095"/>
            <a:ext cx="1384666" cy="361801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종료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F2DF1A-E521-4A9A-3933-45D151467EAD}"/>
              </a:ext>
            </a:extLst>
          </p:cNvPr>
          <p:cNvSpPr txBox="1"/>
          <p:nvPr userDrawn="1"/>
        </p:nvSpPr>
        <p:spPr>
          <a:xfrm>
            <a:off x="9171441" y="4297023"/>
            <a:ext cx="3017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 파일은 </a:t>
            </a:r>
            <a:r>
              <a:rPr lang="ko-KR" altLang="en-US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수성컴전자방에서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제작한 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기반으로 제작되었습니다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endParaRPr lang="en-US" altLang="ko-KR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 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빌드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F38A3964-1C4D-6AC8-66A6-4C61747A031B}"/>
              </a:ext>
            </a:extLst>
          </p:cNvPr>
          <p:cNvCxnSpPr>
            <a:cxnSpLocks/>
          </p:cNvCxnSpPr>
          <p:nvPr userDrawn="1"/>
        </p:nvCxnSpPr>
        <p:spPr>
          <a:xfrm>
            <a:off x="9368477" y="4209935"/>
            <a:ext cx="2530226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6" name="ProgramName">
            <a:extLst>
              <a:ext uri="{FF2B5EF4-FFF2-40B4-BE49-F238E27FC236}">
                <a16:creationId xmlns:a16="http://schemas.microsoft.com/office/drawing/2014/main" id="{5EBD59CC-A428-4BEC-84BB-551ADA13E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</a:lstStyle>
          <a:p>
            <a:r>
              <a: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절정 메뉴</a:t>
            </a:r>
            <a:endParaRPr lang="ko-KR" altLang="en-US" dirty="0"/>
          </a:p>
        </p:txBody>
      </p:sp>
      <p:sp>
        <p:nvSpPr>
          <p:cNvPr id="2" name="사용설명서" hidden="1">
            <a:extLst>
              <a:ext uri="{FF2B5EF4-FFF2-40B4-BE49-F238E27FC236}">
                <a16:creationId xmlns:a16="http://schemas.microsoft.com/office/drawing/2014/main" id="{81DC6503-BC65-1EE8-7972-4ACE58D5A11A}"/>
              </a:ext>
            </a:extLst>
          </p:cNvPr>
          <p:cNvSpPr/>
          <p:nvPr userDrawn="1"/>
        </p:nvSpPr>
        <p:spPr>
          <a:xfrm>
            <a:off x="838199" y="1272127"/>
            <a:ext cx="1905001" cy="497645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ko-KR" altLang="en-US" spc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  <a:endParaRPr lang="ko-KR" altLang="en-US" spc="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7" name="직사각형 26">
            <a:hlinkClick r:id="rId3" action="ppaction://hlinkpres?slideindex=1&amp;slidetitle="/>
            <a:extLst>
              <a:ext uri="{FF2B5EF4-FFF2-40B4-BE49-F238E27FC236}">
                <a16:creationId xmlns:a16="http://schemas.microsoft.com/office/drawing/2014/main" id="{9F15AD8E-006A-C987-6E9A-CA11CA3B6C56}"/>
              </a:ext>
            </a:extLst>
          </p:cNvPr>
          <p:cNvSpPr/>
          <p:nvPr userDrawn="1"/>
        </p:nvSpPr>
        <p:spPr>
          <a:xfrm>
            <a:off x="10645176" y="5264132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</a:p>
        </p:txBody>
      </p:sp>
      <p:sp>
        <p:nvSpPr>
          <p:cNvPr id="29" name="직사각형 28">
            <a:hlinkClick r:id="rId4" action="ppaction://hlinkpres?slideindex=18&amp;slidetitle=[필독]저작권 안내"/>
            <a:extLst>
              <a:ext uri="{FF2B5EF4-FFF2-40B4-BE49-F238E27FC236}">
                <a16:creationId xmlns:a16="http://schemas.microsoft.com/office/drawing/2014/main" id="{74A53B42-1E73-A753-DAE7-083514C96782}"/>
              </a:ext>
            </a:extLst>
          </p:cNvPr>
          <p:cNvSpPr/>
          <p:nvPr userDrawn="1"/>
        </p:nvSpPr>
        <p:spPr>
          <a:xfrm>
            <a:off x="10645176" y="5568839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저작권안내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40E15F8A-2BD6-043D-2C95-60EEA888EC88}"/>
              </a:ext>
            </a:extLst>
          </p:cNvPr>
          <p:cNvSpPr/>
          <p:nvPr userDrawn="1"/>
        </p:nvSpPr>
        <p:spPr>
          <a:xfrm>
            <a:off x="10645176" y="5877865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◀</a:t>
            </a:r>
            <a:r>
              <a: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..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79574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29" grpId="1" animBg="1"/>
      <p:bldP spid="31" grpId="0" animBg="1"/>
      <p:bldP spid="31" grpId="1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20p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3ECBA215-2BFB-4233-9DF3-082E2C7E6D3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2426" y="11516"/>
            <a:ext cx="11879574" cy="6846484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7BFFAD4-3234-922D-C7B9-AE9E6999924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24E81BF-A915-4D16-A8E6-CDF81C7BEC6C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77FA438-37E8-D50F-13E4-58C9A62EBEE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3AD2A711-69AE-4970-1977-CFB0B9F06D2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8CB5B014-50E3-7F7A-7E07-1767169141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724458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빈 화면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날짜 개체 틀 10">
            <a:extLst>
              <a:ext uri="{FF2B5EF4-FFF2-40B4-BE49-F238E27FC236}">
                <a16:creationId xmlns:a16="http://schemas.microsoft.com/office/drawing/2014/main" id="{141556E2-1287-DF32-7E6E-B20A7B6B8E0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289DA6-D7CA-4E13-A3A5-61A840795049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2" name="바닥글 개체 틀 11">
            <a:extLst>
              <a:ext uri="{FF2B5EF4-FFF2-40B4-BE49-F238E27FC236}">
                <a16:creationId xmlns:a16="http://schemas.microsoft.com/office/drawing/2014/main" id="{0226E781-1343-9E90-D118-712053C6F7B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3" name="슬라이드 번호 개체 틀 12">
            <a:extLst>
              <a:ext uri="{FF2B5EF4-FFF2-40B4-BE49-F238E27FC236}">
                <a16:creationId xmlns:a16="http://schemas.microsoft.com/office/drawing/2014/main" id="{61614A64-FA19-D25B-8CB4-EDE52DA6B93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0FBD5C13-BD65-2CC7-6012-304A865D78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67267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584AE73-31CA-4E36-BA09-B612EC73C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2BA2D0-5117-455E-ABBB-F638E1EA5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EF08B9C8-40A7-6F64-E435-4579AB6EC2C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795C30F-4B2F-478B-A99F-4E47449D8D43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1A24B344-F1AB-7A4B-EDCC-F24F0E013DF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BEF74BA-42F6-FE5A-46EB-AFF4A355AB4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F70B3098-E1E8-C705-4976-B8C631C11D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083865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09DA1E-B916-46BE-B50B-C837D2421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BFE6948-CC6C-498C-A5C8-116C96A419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696FF16-351D-4897-9948-CEF787136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AA15A81-16CA-0D19-BD88-27D52280C79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07A037-D600-4323-80D8-13DFD1F43A1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775E4B35-C2FC-64F4-D55E-6E3B878DBA9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BD23763B-5044-B2B3-57A9-B91B2D028A8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440E158C-733F-6AA5-27E0-40A7011CA7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233187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22F9F9-25F1-43D9-910C-DC7A2763C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5D18FDC-A62F-4EC6-BA26-39D26280B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E09A5D7-28F7-4DCD-91F3-9DF7F061E4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8D5B9EA-68AB-4904-A0D8-A65697F8FC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942EC5E-E579-4FD5-9130-76F1C65389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9" name="날짜 개체 틀 8">
            <a:extLst>
              <a:ext uri="{FF2B5EF4-FFF2-40B4-BE49-F238E27FC236}">
                <a16:creationId xmlns:a16="http://schemas.microsoft.com/office/drawing/2014/main" id="{2302DD36-B75A-307F-474A-A367673BE28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337DBB2-1F2B-4BEC-8651-690605619219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3" name="바닥글 개체 틀 12">
            <a:extLst>
              <a:ext uri="{FF2B5EF4-FFF2-40B4-BE49-F238E27FC236}">
                <a16:creationId xmlns:a16="http://schemas.microsoft.com/office/drawing/2014/main" id="{4502853C-E09F-4D20-3E49-3A7AA428D1F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4" name="슬라이드 번호 개체 틀 13">
            <a:extLst>
              <a:ext uri="{FF2B5EF4-FFF2-40B4-BE49-F238E27FC236}">
                <a16:creationId xmlns:a16="http://schemas.microsoft.com/office/drawing/2014/main" id="{A737FC96-8C97-D88F-F727-4BC2D17CDD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2" name="ProgramName">
            <a:extLst>
              <a:ext uri="{FF2B5EF4-FFF2-40B4-BE49-F238E27FC236}">
                <a16:creationId xmlns:a16="http://schemas.microsoft.com/office/drawing/2014/main" id="{56760AD0-5D60-8C61-363E-25E2E6DE48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496255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1A4245-9E36-4E6F-9614-669018378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590AB9A-FD82-8915-D6A3-767BCA1678A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4505765-F91A-41FB-AE8F-70E76ACA1A1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9" name="바닥글 개체 틀 8">
            <a:extLst>
              <a:ext uri="{FF2B5EF4-FFF2-40B4-BE49-F238E27FC236}">
                <a16:creationId xmlns:a16="http://schemas.microsoft.com/office/drawing/2014/main" id="{DE76C3F0-2E3F-EC63-990A-3CE22422CE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5A6CE07F-8D9B-43F7-A023-EC38E0B9EB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2EC4283E-4676-448E-6733-430C1CE1BF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713492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402E2-242D-4D89-2543-ADBCE610907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657BFC-C204-4489-813B-5B23A0A5736E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93AC8D3-4AF5-BBE0-3263-E6680F9EDB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2DBDEE2-BEC5-6CBE-2616-885B14F734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47278E8F-E885-BFC6-2E8C-8DB7ADBC4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754289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6598DC-D541-4993-BB72-485D9EC1E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379DAB-B972-484E-A481-E89519C0C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0027118-2272-4798-9146-DF95E8889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DBDB7D1-EEB7-996D-FF4F-C95BE386B71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1404582-E205-4539-A9F7-CC633725B72D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BD9653AE-A830-A8BD-2304-AE8B050B5E6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5BBB2F2B-7B84-CD89-E5EB-BD5E88F2EC4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68CB31A2-0555-1B48-8AFA-7FE6445134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043137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D6A37C-25DE-4AB5-BEA8-4CB11FDE9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824D4B1-4957-41FD-845D-CF5898D82A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21036C7-990C-4B06-9836-81ADDBF19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4F70263-B6C1-3D89-371F-5A0B55218CD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14C85F5-E184-4E7F-B7BC-164997E80CE0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E905FD14-E016-8E78-C4C7-F74BDA30BB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65AA04C5-4E8B-E823-7F93-94AB36EEDB0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9EFD8C48-EEAE-D292-5C37-538405549A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020566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02503-8366-4A83-ABB9-A40CC6DBA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715DD8C-9594-4B3E-B089-049F4E17BE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7F27A58-984F-6892-0C49-987269872A8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C167676-3751-4A41-9D49-72F78753B84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79091700-AC20-9D8F-39BF-D7E782E44AE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485C0E1F-FDE8-F1AA-C1CD-3656AB4E9A3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2C8F3F20-883D-4F53-AADC-07E53785B8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96223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5390013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4184E17-0726-46F8-AE0F-503612C937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F5D2C66-AE97-4E37-A852-3E3F6F1636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2858CE9-59F1-58E1-6252-9E1E52BE2C8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80316F0-AEFF-492E-A777-1BEA9A38546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DB8DB13F-F387-F65E-926B-281C8EBD730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93AC53D-D78C-88B7-8C00-009E6384B0C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AB4A9E84-6161-644D-2FAC-D41231FEAB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64895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762106-B958-4D4A-99C3-8730E5EB63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31BB106-DD50-4745-8513-A50115DCC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sp>
        <p:nvSpPr>
          <p:cNvPr id="13" name="ProgramName">
            <a:extLst>
              <a:ext uri="{FF2B5EF4-FFF2-40B4-BE49-F238E27FC236}">
                <a16:creationId xmlns:a16="http://schemas.microsoft.com/office/drawing/2014/main" id="{714A92FB-38E4-7F1D-7B0B-9F03852A2B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4A564E4B-11AF-DF2E-7B36-1ACAEA6CA7A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56041F9-ECB8-4B8F-942B-6FFD15392511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7" name="바닥글 개체 틀 6">
            <a:extLst>
              <a:ext uri="{FF2B5EF4-FFF2-40B4-BE49-F238E27FC236}">
                <a16:creationId xmlns:a16="http://schemas.microsoft.com/office/drawing/2014/main" id="{7C9D7FCC-796C-6055-4671-3A00A042D14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 dirty="0"/>
              <a:t>바닥글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944213C6-C99C-3018-B86A-6DEE19B8A8A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59926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절정 메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3C3AFCC2-D915-65DE-F5FA-60338D87E8F9}"/>
              </a:ext>
            </a:extLst>
          </p:cNvPr>
          <p:cNvSpPr/>
          <p:nvPr userDrawn="1"/>
        </p:nvSpPr>
        <p:spPr>
          <a:xfrm>
            <a:off x="9161417" y="0"/>
            <a:ext cx="3027284" cy="6858000"/>
          </a:xfrm>
          <a:prstGeom prst="rect">
            <a:avLst/>
          </a:prstGeom>
          <a:solidFill>
            <a:schemeClr val="accent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시스템 종료 옆 펼침">
            <a:extLst>
              <a:ext uri="{FF2B5EF4-FFF2-40B4-BE49-F238E27FC236}">
                <a16:creationId xmlns:a16="http://schemas.microsoft.com/office/drawing/2014/main" id="{ACD0AB2D-14C3-623E-992E-8B5F1BFF4F5D}"/>
              </a:ext>
            </a:extLst>
          </p:cNvPr>
          <p:cNvSpPr/>
          <p:nvPr userDrawn="1"/>
        </p:nvSpPr>
        <p:spPr>
          <a:xfrm>
            <a:off x="10455215" y="5824095"/>
            <a:ext cx="618496" cy="361801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▶</a:t>
            </a:r>
          </a:p>
        </p:txBody>
      </p:sp>
      <p:sp>
        <p:nvSpPr>
          <p:cNvPr id="4" name="절정메뉴닫음버튼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F827D05D-936C-3DB7-6BC6-CCA1CF6464F5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30" name="절정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F5CE02A2-898C-8ED8-D510-BB7E061152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879" y="6307871"/>
            <a:ext cx="275538" cy="275538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2FFF6071-48AE-5368-077B-1B5C0248C829}"/>
              </a:ext>
            </a:extLst>
          </p:cNvPr>
          <p:cNvSpPr/>
          <p:nvPr userDrawn="1"/>
        </p:nvSpPr>
        <p:spPr>
          <a:xfrm>
            <a:off x="307508" y="0"/>
            <a:ext cx="8863565" cy="6858000"/>
          </a:xfrm>
          <a:prstGeom prst="rect">
            <a:avLst/>
          </a:prstGeom>
          <a:solidFill>
            <a:schemeClr val="bg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시스템 종료">
            <a:hlinkClick r:id="" action="ppaction://hlinkshowjump?jump=endshow"/>
            <a:extLst>
              <a:ext uri="{FF2B5EF4-FFF2-40B4-BE49-F238E27FC236}">
                <a16:creationId xmlns:a16="http://schemas.microsoft.com/office/drawing/2014/main" id="{A71404CC-0A21-8479-5351-590A74E153E7}"/>
              </a:ext>
            </a:extLst>
          </p:cNvPr>
          <p:cNvSpPr/>
          <p:nvPr userDrawn="1"/>
        </p:nvSpPr>
        <p:spPr>
          <a:xfrm>
            <a:off x="9260510" y="5824095"/>
            <a:ext cx="1384666" cy="361801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종료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81C8947-B63B-2E1F-8078-C4DEF0EBDD28}"/>
              </a:ext>
            </a:extLst>
          </p:cNvPr>
          <p:cNvGrpSpPr/>
          <p:nvPr userDrawn="1"/>
        </p:nvGrpSpPr>
        <p:grpSpPr>
          <a:xfrm>
            <a:off x="9302576" y="180487"/>
            <a:ext cx="436605" cy="436605"/>
            <a:chOff x="9302576" y="180487"/>
            <a:chExt cx="436605" cy="436605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019A3E54-CAA4-A3AD-4E9A-D8359A48022F}"/>
                </a:ext>
              </a:extLst>
            </p:cNvPr>
            <p:cNvSpPr/>
            <p:nvPr/>
          </p:nvSpPr>
          <p:spPr>
            <a:xfrm>
              <a:off x="9302576" y="180487"/>
              <a:ext cx="436605" cy="436605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286C36B8-5CF1-0191-F79B-6DBE98CC4915}"/>
                </a:ext>
              </a:extLst>
            </p:cNvPr>
            <p:cNvSpPr/>
            <p:nvPr/>
          </p:nvSpPr>
          <p:spPr>
            <a:xfrm>
              <a:off x="9428545" y="226525"/>
              <a:ext cx="184666" cy="184666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순서도: 지연 17">
              <a:extLst>
                <a:ext uri="{FF2B5EF4-FFF2-40B4-BE49-F238E27FC236}">
                  <a16:creationId xmlns:a16="http://schemas.microsoft.com/office/drawing/2014/main" id="{4B755947-0E22-0A87-92AC-705D47A69930}"/>
                </a:ext>
              </a:extLst>
            </p:cNvPr>
            <p:cNvSpPr/>
            <p:nvPr/>
          </p:nvSpPr>
          <p:spPr>
            <a:xfrm rot="5400000" flipH="1">
              <a:off x="9412882" y="328985"/>
              <a:ext cx="232465" cy="321275"/>
            </a:xfrm>
            <a:prstGeom prst="flowChartDelay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976A903-37F5-4971-B6D4-2E7B834C6BBD}"/>
              </a:ext>
            </a:extLst>
          </p:cNvPr>
          <p:cNvSpPr txBox="1"/>
          <p:nvPr userDrawn="1"/>
        </p:nvSpPr>
        <p:spPr>
          <a:xfrm>
            <a:off x="9805084" y="226525"/>
            <a:ext cx="1268627" cy="379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user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F2DF1A-E521-4A9A-3933-45D151467EAD}"/>
              </a:ext>
            </a:extLst>
          </p:cNvPr>
          <p:cNvSpPr txBox="1"/>
          <p:nvPr userDrawn="1"/>
        </p:nvSpPr>
        <p:spPr>
          <a:xfrm>
            <a:off x="9171441" y="4297023"/>
            <a:ext cx="3017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 파일은 </a:t>
            </a:r>
            <a:r>
              <a:rPr lang="ko-KR" altLang="en-US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수성컴전자방에서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제작한 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기반으로 제작되었습니다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endParaRPr lang="en-US" altLang="ko-KR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F38A3964-1C4D-6AC8-66A6-4C61747A031B}"/>
              </a:ext>
            </a:extLst>
          </p:cNvPr>
          <p:cNvCxnSpPr>
            <a:cxnSpLocks/>
          </p:cNvCxnSpPr>
          <p:nvPr userDrawn="1"/>
        </p:nvCxnSpPr>
        <p:spPr>
          <a:xfrm>
            <a:off x="9368477" y="4209935"/>
            <a:ext cx="2530226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5BEFE50-E469-A66D-BF2D-4496B33F9770}"/>
              </a:ext>
            </a:extLst>
          </p:cNvPr>
          <p:cNvGrpSpPr/>
          <p:nvPr userDrawn="1"/>
        </p:nvGrpSpPr>
        <p:grpSpPr>
          <a:xfrm>
            <a:off x="838199" y="140887"/>
            <a:ext cx="952409" cy="952409"/>
            <a:chOff x="838199" y="1825624"/>
            <a:chExt cx="952409" cy="952409"/>
          </a:xfrm>
        </p:grpSpPr>
        <p:sp>
          <p:nvSpPr>
            <p:cNvPr id="23" name="직사각형 22">
              <a:hlinkClick r:id="rId3" action="ppaction://hlinkfile"/>
              <a:extLst>
                <a:ext uri="{FF2B5EF4-FFF2-40B4-BE49-F238E27FC236}">
                  <a16:creationId xmlns:a16="http://schemas.microsoft.com/office/drawing/2014/main" id="{352F8E5E-5556-32EB-3905-5E07EC628F6C}"/>
                </a:ext>
              </a:extLst>
            </p:cNvPr>
            <p:cNvSpPr/>
            <p:nvPr/>
          </p:nvSpPr>
          <p:spPr>
            <a:xfrm>
              <a:off x="838199" y="1825624"/>
              <a:ext cx="952409" cy="952409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en-US" altLang="ko-KR" sz="1100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Microsoft Edge</a:t>
              </a:r>
            </a:p>
          </p:txBody>
        </p:sp>
        <p:pic>
          <p:nvPicPr>
            <p:cNvPr id="24" name="그림 23">
              <a:hlinkClick r:id="rId3" action="ppaction://hlinkfile"/>
              <a:extLst>
                <a:ext uri="{FF2B5EF4-FFF2-40B4-BE49-F238E27FC236}">
                  <a16:creationId xmlns:a16="http://schemas.microsoft.com/office/drawing/2014/main" id="{3CB6D43F-3D19-1946-3F26-361C0551D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5881" y="1903587"/>
              <a:ext cx="439018" cy="439018"/>
            </a:xfrm>
            <a:prstGeom prst="rect">
              <a:avLst/>
            </a:prstGeom>
          </p:spPr>
        </p:pic>
      </p:grp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6" name="ProgramName">
            <a:extLst>
              <a:ext uri="{FF2B5EF4-FFF2-40B4-BE49-F238E27FC236}">
                <a16:creationId xmlns:a16="http://schemas.microsoft.com/office/drawing/2014/main" id="{5EBD59CC-A428-4BEC-84BB-551ADA13E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</a:lstStyle>
          <a:p>
            <a:r>
              <a: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절정 메뉴</a:t>
            </a:r>
            <a:endParaRPr lang="ko-KR" altLang="en-US" dirty="0"/>
          </a:p>
        </p:txBody>
      </p:sp>
      <p:sp>
        <p:nvSpPr>
          <p:cNvPr id="2" name="사용설명서" hidden="1">
            <a:extLst>
              <a:ext uri="{FF2B5EF4-FFF2-40B4-BE49-F238E27FC236}">
                <a16:creationId xmlns:a16="http://schemas.microsoft.com/office/drawing/2014/main" id="{81DC6503-BC65-1EE8-7972-4ACE58D5A11A}"/>
              </a:ext>
            </a:extLst>
          </p:cNvPr>
          <p:cNvSpPr/>
          <p:nvPr userDrawn="1"/>
        </p:nvSpPr>
        <p:spPr>
          <a:xfrm>
            <a:off x="838199" y="1272127"/>
            <a:ext cx="1905001" cy="497645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ko-KR" altLang="en-US" spc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  <a:endParaRPr lang="ko-KR" altLang="en-US" spc="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7" name="직사각형 26">
            <a:hlinkClick r:id="rId5" action="ppaction://hlinkpres?slideindex=1&amp;slidetitle="/>
            <a:extLst>
              <a:ext uri="{FF2B5EF4-FFF2-40B4-BE49-F238E27FC236}">
                <a16:creationId xmlns:a16="http://schemas.microsoft.com/office/drawing/2014/main" id="{9F15AD8E-006A-C987-6E9A-CA11CA3B6C56}"/>
              </a:ext>
            </a:extLst>
          </p:cNvPr>
          <p:cNvSpPr/>
          <p:nvPr userDrawn="1"/>
        </p:nvSpPr>
        <p:spPr>
          <a:xfrm>
            <a:off x="10645176" y="5264132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</a:p>
        </p:txBody>
      </p:sp>
      <p:sp>
        <p:nvSpPr>
          <p:cNvPr id="29" name="직사각형 28">
            <a:hlinkClick r:id="rId6" action="ppaction://hlinkpres?slideindex=18&amp;slidetitle=[필독]저작권 안내"/>
            <a:extLst>
              <a:ext uri="{FF2B5EF4-FFF2-40B4-BE49-F238E27FC236}">
                <a16:creationId xmlns:a16="http://schemas.microsoft.com/office/drawing/2014/main" id="{74A53B42-1E73-A753-DAE7-083514C96782}"/>
              </a:ext>
            </a:extLst>
          </p:cNvPr>
          <p:cNvSpPr/>
          <p:nvPr userDrawn="1"/>
        </p:nvSpPr>
        <p:spPr>
          <a:xfrm>
            <a:off x="10645176" y="5568839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저작권안내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40E15F8A-2BD6-043D-2C95-60EEA888EC88}"/>
              </a:ext>
            </a:extLst>
          </p:cNvPr>
          <p:cNvSpPr/>
          <p:nvPr userDrawn="1"/>
        </p:nvSpPr>
        <p:spPr>
          <a:xfrm>
            <a:off x="10645176" y="5877865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◀</a:t>
            </a:r>
            <a:r>
              <a: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..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119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29" grpId="1" animBg="1"/>
      <p:bldP spid="31" grpId="0" animBg="1"/>
      <p:bldP spid="31" grpId="1" animBg="1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326776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(이전, 다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8" name="Prev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639C297-B9D6-7153-9697-B6842798E1F4}"/>
              </a:ext>
            </a:extLst>
          </p:cNvPr>
          <p:cNvSpPr/>
          <p:nvPr userDrawn="1"/>
        </p:nvSpPr>
        <p:spPr>
          <a:xfrm>
            <a:off x="8520433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이전</a:t>
            </a:r>
          </a:p>
        </p:txBody>
      </p:sp>
      <p:sp>
        <p:nvSpPr>
          <p:cNvPr id="9" name="Next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8803A87-1C5F-9946-C1AA-315AA27D497A}"/>
              </a:ext>
            </a:extLst>
          </p:cNvPr>
          <p:cNvSpPr/>
          <p:nvPr userDrawn="1"/>
        </p:nvSpPr>
        <p:spPr>
          <a:xfrm>
            <a:off x="9969134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다음</a:t>
            </a:r>
          </a:p>
        </p:txBody>
      </p:sp>
      <p:grpSp>
        <p:nvGrpSpPr>
          <p:cNvPr id="15" name="이전/다음 단추 모음" hidden="1">
            <a:extLst>
              <a:ext uri="{FF2B5EF4-FFF2-40B4-BE49-F238E27FC236}">
                <a16:creationId xmlns:a16="http://schemas.microsoft.com/office/drawing/2014/main" id="{4A89089C-386E-C0D8-3AF4-6D74BBDF1B80}"/>
              </a:ext>
            </a:extLst>
          </p:cNvPr>
          <p:cNvGrpSpPr/>
          <p:nvPr userDrawn="1"/>
        </p:nvGrpSpPr>
        <p:grpSpPr>
          <a:xfrm>
            <a:off x="8338849" y="3030860"/>
            <a:ext cx="3132499" cy="3023858"/>
            <a:chOff x="8082602" y="1595429"/>
            <a:chExt cx="3132499" cy="3023858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09928571-3CAC-0793-7A38-0B2FB6125BEB}"/>
                </a:ext>
              </a:extLst>
            </p:cNvPr>
            <p:cNvSpPr/>
            <p:nvPr userDrawn="1"/>
          </p:nvSpPr>
          <p:spPr>
            <a:xfrm>
              <a:off x="8082602" y="1595429"/>
              <a:ext cx="3132499" cy="3023858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l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  <a:r>
                <a:rPr lang="en-US" altLang="ko-KR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/</a:t>
              </a:r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 단추 모음</a:t>
              </a:r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마침의 하이퍼링크는 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‘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＇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으로 되어 있으나 개발자의 필요에 따라 변경하여 사용하시기 바랍니다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Prev_NotActivated">
              <a:extLst>
                <a:ext uri="{FF2B5EF4-FFF2-40B4-BE49-F238E27FC236}">
                  <a16:creationId xmlns:a16="http://schemas.microsoft.com/office/drawing/2014/main" id="{288682A1-71E0-F90C-B8AE-2D27878ABFE6}"/>
                </a:ext>
              </a:extLst>
            </p:cNvPr>
            <p:cNvSpPr/>
            <p:nvPr userDrawn="1"/>
          </p:nvSpPr>
          <p:spPr>
            <a:xfrm>
              <a:off x="8153400" y="19759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bg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8A07F821-B740-DD58-4D73-112822A43EE8}"/>
                </a:ext>
              </a:extLst>
            </p:cNvPr>
            <p:cNvSpPr/>
            <p:nvPr userDrawn="1"/>
          </p:nvSpPr>
          <p:spPr>
            <a:xfrm>
              <a:off x="9632887" y="1975946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Prev_NotActivated</a:t>
              </a:r>
              <a:endParaRPr lang="ko-KR" altLang="en-US" sz="10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Prev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6C5234AE-7208-4C66-7503-EF9905D3EBEF}"/>
                </a:ext>
              </a:extLst>
            </p:cNvPr>
            <p:cNvSpPr/>
            <p:nvPr userDrawn="1"/>
          </p:nvSpPr>
          <p:spPr>
            <a:xfrm>
              <a:off x="8153400" y="2381693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342524F-E036-AF03-5CDF-EB96254D2F46}"/>
                </a:ext>
              </a:extLst>
            </p:cNvPr>
            <p:cNvSpPr/>
            <p:nvPr userDrawn="1"/>
          </p:nvSpPr>
          <p:spPr>
            <a:xfrm>
              <a:off x="9632887" y="2381693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Next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13C8D5B6-A42F-2B97-8877-67BEC3E5F00F}"/>
                </a:ext>
              </a:extLst>
            </p:cNvPr>
            <p:cNvSpPr/>
            <p:nvPr userDrawn="1"/>
          </p:nvSpPr>
          <p:spPr>
            <a:xfrm>
              <a:off x="8153400" y="28055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EEC4A180-FEDE-6A3F-4CC3-F61CB317BDA5}"/>
                </a:ext>
              </a:extLst>
            </p:cNvPr>
            <p:cNvSpPr/>
            <p:nvPr userDrawn="1"/>
          </p:nvSpPr>
          <p:spPr>
            <a:xfrm>
              <a:off x="9632887" y="2805840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Next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0" name="Finish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54A7FA8-F4E3-4DB3-447E-6C6675D1B2F2}"/>
                </a:ext>
              </a:extLst>
            </p:cNvPr>
            <p:cNvSpPr/>
            <p:nvPr userDrawn="1"/>
          </p:nvSpPr>
          <p:spPr>
            <a:xfrm>
              <a:off x="8153400" y="3229399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</a:t>
              </a: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D713A7A9-50E3-989E-8E9D-AD000283A73C}"/>
                </a:ext>
              </a:extLst>
            </p:cNvPr>
            <p:cNvSpPr/>
            <p:nvPr userDrawn="1"/>
          </p:nvSpPr>
          <p:spPr>
            <a:xfrm>
              <a:off x="9632887" y="3229399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Finish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7527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20p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3ECBA215-2BFB-4233-9DF3-082E2C7E6D3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2426" y="11516"/>
            <a:ext cx="11879574" cy="6846484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7BFFAD4-3234-922D-C7B9-AE9E6999924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24E81BF-A915-4D16-A8E6-CDF81C7BEC6C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77FA438-37E8-D50F-13E4-58C9A62EBEE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3AD2A711-69AE-4970-1977-CFB0B9F06D2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8CB5B014-50E3-7F7A-7E07-1767169141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346668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빈 화면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날짜 개체 틀 10">
            <a:extLst>
              <a:ext uri="{FF2B5EF4-FFF2-40B4-BE49-F238E27FC236}">
                <a16:creationId xmlns:a16="http://schemas.microsoft.com/office/drawing/2014/main" id="{141556E2-1287-DF32-7E6E-B20A7B6B8E0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289DA6-D7CA-4E13-A3A5-61A840795049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2" name="바닥글 개체 틀 11">
            <a:extLst>
              <a:ext uri="{FF2B5EF4-FFF2-40B4-BE49-F238E27FC236}">
                <a16:creationId xmlns:a16="http://schemas.microsoft.com/office/drawing/2014/main" id="{0226E781-1343-9E90-D118-712053C6F7B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3" name="슬라이드 번호 개체 틀 12">
            <a:extLst>
              <a:ext uri="{FF2B5EF4-FFF2-40B4-BE49-F238E27FC236}">
                <a16:creationId xmlns:a16="http://schemas.microsoft.com/office/drawing/2014/main" id="{61614A64-FA19-D25B-8CB4-EDE52DA6B93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0FBD5C13-BD65-2CC7-6012-304A865D78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344700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584AE73-31CA-4E36-BA09-B612EC73C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2BA2D0-5117-455E-ABBB-F638E1EA5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EF08B9C8-40A7-6F64-E435-4579AB6EC2C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795C30F-4B2F-478B-A99F-4E47449D8D43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1A24B344-F1AB-7A4B-EDCC-F24F0E013DF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BEF74BA-42F6-FE5A-46EB-AFF4A355AB4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F70B3098-E1E8-C705-4976-B8C631C11D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860711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09DA1E-B916-46BE-B50B-C837D2421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BFE6948-CC6C-498C-A5C8-116C96A419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696FF16-351D-4897-9948-CEF787136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AA15A81-16CA-0D19-BD88-27D52280C79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07A037-D600-4323-80D8-13DFD1F43A1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775E4B35-C2FC-64F4-D55E-6E3B878DBA9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BD23763B-5044-B2B3-57A9-B91B2D028A8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440E158C-733F-6AA5-27E0-40A7011CA7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39810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22F9F9-25F1-43D9-910C-DC7A2763C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5D18FDC-A62F-4EC6-BA26-39D26280B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E09A5D7-28F7-4DCD-91F3-9DF7F061E4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8D5B9EA-68AB-4904-A0D8-A65697F8FC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942EC5E-E579-4FD5-9130-76F1C65389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9" name="날짜 개체 틀 8">
            <a:extLst>
              <a:ext uri="{FF2B5EF4-FFF2-40B4-BE49-F238E27FC236}">
                <a16:creationId xmlns:a16="http://schemas.microsoft.com/office/drawing/2014/main" id="{2302DD36-B75A-307F-474A-A367673BE28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337DBB2-1F2B-4BEC-8651-690605619219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3" name="바닥글 개체 틀 12">
            <a:extLst>
              <a:ext uri="{FF2B5EF4-FFF2-40B4-BE49-F238E27FC236}">
                <a16:creationId xmlns:a16="http://schemas.microsoft.com/office/drawing/2014/main" id="{4502853C-E09F-4D20-3E49-3A7AA428D1F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4" name="슬라이드 번호 개체 틀 13">
            <a:extLst>
              <a:ext uri="{FF2B5EF4-FFF2-40B4-BE49-F238E27FC236}">
                <a16:creationId xmlns:a16="http://schemas.microsoft.com/office/drawing/2014/main" id="{A737FC96-8C97-D88F-F727-4BC2D17CDD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2" name="ProgramName">
            <a:extLst>
              <a:ext uri="{FF2B5EF4-FFF2-40B4-BE49-F238E27FC236}">
                <a16:creationId xmlns:a16="http://schemas.microsoft.com/office/drawing/2014/main" id="{56760AD0-5D60-8C61-363E-25E2E6DE48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1700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(이전, 다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8" name="Prev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639C297-B9D6-7153-9697-B6842798E1F4}"/>
              </a:ext>
            </a:extLst>
          </p:cNvPr>
          <p:cNvSpPr/>
          <p:nvPr userDrawn="1"/>
        </p:nvSpPr>
        <p:spPr>
          <a:xfrm>
            <a:off x="8520433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이전</a:t>
            </a:r>
          </a:p>
        </p:txBody>
      </p:sp>
      <p:sp>
        <p:nvSpPr>
          <p:cNvPr id="9" name="Next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8803A87-1C5F-9946-C1AA-315AA27D497A}"/>
              </a:ext>
            </a:extLst>
          </p:cNvPr>
          <p:cNvSpPr/>
          <p:nvPr userDrawn="1"/>
        </p:nvSpPr>
        <p:spPr>
          <a:xfrm>
            <a:off x="9969134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다음</a:t>
            </a:r>
          </a:p>
        </p:txBody>
      </p:sp>
      <p:grpSp>
        <p:nvGrpSpPr>
          <p:cNvPr id="15" name="이전/다음 단추 모음" hidden="1">
            <a:extLst>
              <a:ext uri="{FF2B5EF4-FFF2-40B4-BE49-F238E27FC236}">
                <a16:creationId xmlns:a16="http://schemas.microsoft.com/office/drawing/2014/main" id="{4A89089C-386E-C0D8-3AF4-6D74BBDF1B80}"/>
              </a:ext>
            </a:extLst>
          </p:cNvPr>
          <p:cNvGrpSpPr/>
          <p:nvPr userDrawn="1"/>
        </p:nvGrpSpPr>
        <p:grpSpPr>
          <a:xfrm>
            <a:off x="8338849" y="3030860"/>
            <a:ext cx="3132499" cy="3023858"/>
            <a:chOff x="8082602" y="1595429"/>
            <a:chExt cx="3132499" cy="3023858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09928571-3CAC-0793-7A38-0B2FB6125BEB}"/>
                </a:ext>
              </a:extLst>
            </p:cNvPr>
            <p:cNvSpPr/>
            <p:nvPr userDrawn="1"/>
          </p:nvSpPr>
          <p:spPr>
            <a:xfrm>
              <a:off x="8082602" y="1595429"/>
              <a:ext cx="3132499" cy="3023858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l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  <a:r>
                <a:rPr lang="en-US" altLang="ko-KR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/</a:t>
              </a:r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 단추 모음</a:t>
              </a:r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마침의 하이퍼링크는 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‘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＇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으로 되어 있으나 개발자의 필요에 따라 변경하여 사용하시기 바랍니다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Prev_NotActivated">
              <a:extLst>
                <a:ext uri="{FF2B5EF4-FFF2-40B4-BE49-F238E27FC236}">
                  <a16:creationId xmlns:a16="http://schemas.microsoft.com/office/drawing/2014/main" id="{288682A1-71E0-F90C-B8AE-2D27878ABFE6}"/>
                </a:ext>
              </a:extLst>
            </p:cNvPr>
            <p:cNvSpPr/>
            <p:nvPr userDrawn="1"/>
          </p:nvSpPr>
          <p:spPr>
            <a:xfrm>
              <a:off x="8153400" y="19759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bg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8A07F821-B740-DD58-4D73-112822A43EE8}"/>
                </a:ext>
              </a:extLst>
            </p:cNvPr>
            <p:cNvSpPr/>
            <p:nvPr userDrawn="1"/>
          </p:nvSpPr>
          <p:spPr>
            <a:xfrm>
              <a:off x="9632887" y="1975946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Prev_NotActivated</a:t>
              </a:r>
              <a:endParaRPr lang="ko-KR" altLang="en-US" sz="10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Prev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6C5234AE-7208-4C66-7503-EF9905D3EBEF}"/>
                </a:ext>
              </a:extLst>
            </p:cNvPr>
            <p:cNvSpPr/>
            <p:nvPr userDrawn="1"/>
          </p:nvSpPr>
          <p:spPr>
            <a:xfrm>
              <a:off x="8153400" y="2381693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342524F-E036-AF03-5CDF-EB96254D2F46}"/>
                </a:ext>
              </a:extLst>
            </p:cNvPr>
            <p:cNvSpPr/>
            <p:nvPr userDrawn="1"/>
          </p:nvSpPr>
          <p:spPr>
            <a:xfrm>
              <a:off x="9632887" y="2381693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Next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13C8D5B6-A42F-2B97-8877-67BEC3E5F00F}"/>
                </a:ext>
              </a:extLst>
            </p:cNvPr>
            <p:cNvSpPr/>
            <p:nvPr userDrawn="1"/>
          </p:nvSpPr>
          <p:spPr>
            <a:xfrm>
              <a:off x="8153400" y="28055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EEC4A180-FEDE-6A3F-4CC3-F61CB317BDA5}"/>
                </a:ext>
              </a:extLst>
            </p:cNvPr>
            <p:cNvSpPr/>
            <p:nvPr userDrawn="1"/>
          </p:nvSpPr>
          <p:spPr>
            <a:xfrm>
              <a:off x="9632887" y="2805840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Next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0" name="Finish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54A7FA8-F4E3-4DB3-447E-6C6675D1B2F2}"/>
                </a:ext>
              </a:extLst>
            </p:cNvPr>
            <p:cNvSpPr/>
            <p:nvPr userDrawn="1"/>
          </p:nvSpPr>
          <p:spPr>
            <a:xfrm>
              <a:off x="8153400" y="3229399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</a:t>
              </a: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D713A7A9-50E3-989E-8E9D-AD000283A73C}"/>
                </a:ext>
              </a:extLst>
            </p:cNvPr>
            <p:cNvSpPr/>
            <p:nvPr userDrawn="1"/>
          </p:nvSpPr>
          <p:spPr>
            <a:xfrm>
              <a:off x="9632887" y="3229399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Finish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514643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1A4245-9E36-4E6F-9614-669018378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590AB9A-FD82-8915-D6A3-767BCA1678A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4505765-F91A-41FB-AE8F-70E76ACA1A1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9" name="바닥글 개체 틀 8">
            <a:extLst>
              <a:ext uri="{FF2B5EF4-FFF2-40B4-BE49-F238E27FC236}">
                <a16:creationId xmlns:a16="http://schemas.microsoft.com/office/drawing/2014/main" id="{DE76C3F0-2E3F-EC63-990A-3CE22422CE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5A6CE07F-8D9B-43F7-A023-EC38E0B9EB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2EC4283E-4676-448E-6733-430C1CE1BF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545569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402E2-242D-4D89-2543-ADBCE610907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657BFC-C204-4489-813B-5B23A0A5736E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93AC8D3-4AF5-BBE0-3263-E6680F9EDB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2DBDEE2-BEC5-6CBE-2616-885B14F734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47278E8F-E885-BFC6-2E8C-8DB7ADBC4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1981489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6598DC-D541-4993-BB72-485D9EC1E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379DAB-B972-484E-A481-E89519C0C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0027118-2272-4798-9146-DF95E8889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DBDB7D1-EEB7-996D-FF4F-C95BE386B71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1404582-E205-4539-A9F7-CC633725B72D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BD9653AE-A830-A8BD-2304-AE8B050B5E6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5BBB2F2B-7B84-CD89-E5EB-BD5E88F2EC4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68CB31A2-0555-1B48-8AFA-7FE6445134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861865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D6A37C-25DE-4AB5-BEA8-4CB11FDE9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824D4B1-4957-41FD-845D-CF5898D82A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21036C7-990C-4B06-9836-81ADDBF19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4F70263-B6C1-3D89-371F-5A0B55218CD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14C85F5-E184-4E7F-B7BC-164997E80CE0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E905FD14-E016-8E78-C4C7-F74BDA30BB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65AA04C5-4E8B-E823-7F93-94AB36EEDB0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9EFD8C48-EEAE-D292-5C37-538405549A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35107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02503-8366-4A83-ABB9-A40CC6DBA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715DD8C-9594-4B3E-B089-049F4E17BE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7F27A58-984F-6892-0C49-987269872A8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C167676-3751-4A41-9D49-72F78753B84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79091700-AC20-9D8F-39BF-D7E782E44AE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485C0E1F-FDE8-F1AA-C1CD-3656AB4E9A3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2C8F3F20-883D-4F53-AADC-07E53785B8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1455732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4184E17-0726-46F8-AE0F-503612C937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F5D2C66-AE97-4E37-A852-3E3F6F1636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2858CE9-59F1-58E1-6252-9E1E52BE2C8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80316F0-AEFF-492E-A777-1BEA9A38546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DB8DB13F-F387-F65E-926B-281C8EBD730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93AC53D-D78C-88B7-8C00-009E6384B0C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AB4A9E84-6161-644D-2FAC-D41231FEAB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78434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762106-B958-4D4A-99C3-8730E5EB63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31BB106-DD50-4745-8513-A50115DCC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sp>
        <p:nvSpPr>
          <p:cNvPr id="13" name="ProgramName">
            <a:extLst>
              <a:ext uri="{FF2B5EF4-FFF2-40B4-BE49-F238E27FC236}">
                <a16:creationId xmlns:a16="http://schemas.microsoft.com/office/drawing/2014/main" id="{714A92FB-38E4-7F1D-7B0B-9F03852A2B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4A564E4B-11AF-DF2E-7B36-1ACAEA6CA7A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56041F9-ECB8-4B8F-942B-6FFD15392511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7" name="바닥글 개체 틀 6">
            <a:extLst>
              <a:ext uri="{FF2B5EF4-FFF2-40B4-BE49-F238E27FC236}">
                <a16:creationId xmlns:a16="http://schemas.microsoft.com/office/drawing/2014/main" id="{7C9D7FCC-796C-6055-4671-3A00A042D14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 dirty="0"/>
              <a:t>바닥글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944213C6-C99C-3018-B86A-6DEE19B8A8A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185424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절정 메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3C3AFCC2-D915-65DE-F5FA-60338D87E8F9}"/>
              </a:ext>
            </a:extLst>
          </p:cNvPr>
          <p:cNvSpPr/>
          <p:nvPr userDrawn="1"/>
        </p:nvSpPr>
        <p:spPr>
          <a:xfrm>
            <a:off x="9161417" y="0"/>
            <a:ext cx="3027284" cy="6858000"/>
          </a:xfrm>
          <a:prstGeom prst="rect">
            <a:avLst/>
          </a:prstGeom>
          <a:solidFill>
            <a:schemeClr val="accent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시스템 종료 옆 펼침">
            <a:extLst>
              <a:ext uri="{FF2B5EF4-FFF2-40B4-BE49-F238E27FC236}">
                <a16:creationId xmlns:a16="http://schemas.microsoft.com/office/drawing/2014/main" id="{ACD0AB2D-14C3-623E-992E-8B5F1BFF4F5D}"/>
              </a:ext>
            </a:extLst>
          </p:cNvPr>
          <p:cNvSpPr/>
          <p:nvPr userDrawn="1"/>
        </p:nvSpPr>
        <p:spPr>
          <a:xfrm>
            <a:off x="10455215" y="5824095"/>
            <a:ext cx="618496" cy="361801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▶</a:t>
            </a:r>
          </a:p>
        </p:txBody>
      </p:sp>
      <p:sp>
        <p:nvSpPr>
          <p:cNvPr id="4" name="절정메뉴닫음버튼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F827D05D-936C-3DB7-6BC6-CCA1CF6464F5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30" name="절정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F5CE02A2-898C-8ED8-D510-BB7E061152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879" y="6307871"/>
            <a:ext cx="275538" cy="275538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2FFF6071-48AE-5368-077B-1B5C0248C829}"/>
              </a:ext>
            </a:extLst>
          </p:cNvPr>
          <p:cNvSpPr/>
          <p:nvPr userDrawn="1"/>
        </p:nvSpPr>
        <p:spPr>
          <a:xfrm>
            <a:off x="307508" y="0"/>
            <a:ext cx="8863565" cy="6858000"/>
          </a:xfrm>
          <a:prstGeom prst="rect">
            <a:avLst/>
          </a:prstGeom>
          <a:solidFill>
            <a:schemeClr val="bg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시스템 종료">
            <a:hlinkClick r:id="" action="ppaction://hlinkshowjump?jump=endshow"/>
            <a:extLst>
              <a:ext uri="{FF2B5EF4-FFF2-40B4-BE49-F238E27FC236}">
                <a16:creationId xmlns:a16="http://schemas.microsoft.com/office/drawing/2014/main" id="{A71404CC-0A21-8479-5351-590A74E153E7}"/>
              </a:ext>
            </a:extLst>
          </p:cNvPr>
          <p:cNvSpPr/>
          <p:nvPr userDrawn="1"/>
        </p:nvSpPr>
        <p:spPr>
          <a:xfrm>
            <a:off x="9260510" y="5824095"/>
            <a:ext cx="1384666" cy="361801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종료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81C8947-B63B-2E1F-8078-C4DEF0EBDD28}"/>
              </a:ext>
            </a:extLst>
          </p:cNvPr>
          <p:cNvGrpSpPr/>
          <p:nvPr userDrawn="1"/>
        </p:nvGrpSpPr>
        <p:grpSpPr>
          <a:xfrm>
            <a:off x="9302576" y="180487"/>
            <a:ext cx="436605" cy="436605"/>
            <a:chOff x="9302576" y="180487"/>
            <a:chExt cx="436605" cy="436605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019A3E54-CAA4-A3AD-4E9A-D8359A48022F}"/>
                </a:ext>
              </a:extLst>
            </p:cNvPr>
            <p:cNvSpPr/>
            <p:nvPr/>
          </p:nvSpPr>
          <p:spPr>
            <a:xfrm>
              <a:off x="9302576" y="180487"/>
              <a:ext cx="436605" cy="436605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286C36B8-5CF1-0191-F79B-6DBE98CC4915}"/>
                </a:ext>
              </a:extLst>
            </p:cNvPr>
            <p:cNvSpPr/>
            <p:nvPr/>
          </p:nvSpPr>
          <p:spPr>
            <a:xfrm>
              <a:off x="9428545" y="226525"/>
              <a:ext cx="184666" cy="184666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순서도: 지연 17">
              <a:extLst>
                <a:ext uri="{FF2B5EF4-FFF2-40B4-BE49-F238E27FC236}">
                  <a16:creationId xmlns:a16="http://schemas.microsoft.com/office/drawing/2014/main" id="{4B755947-0E22-0A87-92AC-705D47A69930}"/>
                </a:ext>
              </a:extLst>
            </p:cNvPr>
            <p:cNvSpPr/>
            <p:nvPr/>
          </p:nvSpPr>
          <p:spPr>
            <a:xfrm rot="5400000" flipH="1">
              <a:off x="9412882" y="328985"/>
              <a:ext cx="232465" cy="321275"/>
            </a:xfrm>
            <a:prstGeom prst="flowChartDelay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976A903-37F5-4971-B6D4-2E7B834C6BBD}"/>
              </a:ext>
            </a:extLst>
          </p:cNvPr>
          <p:cNvSpPr txBox="1"/>
          <p:nvPr userDrawn="1"/>
        </p:nvSpPr>
        <p:spPr>
          <a:xfrm>
            <a:off x="9805084" y="226525"/>
            <a:ext cx="1268627" cy="379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user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F2DF1A-E521-4A9A-3933-45D151467EAD}"/>
              </a:ext>
            </a:extLst>
          </p:cNvPr>
          <p:cNvSpPr txBox="1"/>
          <p:nvPr userDrawn="1"/>
        </p:nvSpPr>
        <p:spPr>
          <a:xfrm>
            <a:off x="9171441" y="4297023"/>
            <a:ext cx="3017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 파일은 </a:t>
            </a:r>
            <a:r>
              <a:rPr lang="ko-KR" altLang="en-US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수성컴전자방에서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제작한 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기반으로 제작되었습니다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endParaRPr lang="en-US" altLang="ko-KR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F38A3964-1C4D-6AC8-66A6-4C61747A031B}"/>
              </a:ext>
            </a:extLst>
          </p:cNvPr>
          <p:cNvCxnSpPr>
            <a:cxnSpLocks/>
          </p:cNvCxnSpPr>
          <p:nvPr userDrawn="1"/>
        </p:nvCxnSpPr>
        <p:spPr>
          <a:xfrm>
            <a:off x="9368477" y="4209935"/>
            <a:ext cx="2530226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5BEFE50-E469-A66D-BF2D-4496B33F9770}"/>
              </a:ext>
            </a:extLst>
          </p:cNvPr>
          <p:cNvGrpSpPr/>
          <p:nvPr userDrawn="1"/>
        </p:nvGrpSpPr>
        <p:grpSpPr>
          <a:xfrm>
            <a:off x="838199" y="140887"/>
            <a:ext cx="952409" cy="952409"/>
            <a:chOff x="838199" y="1825624"/>
            <a:chExt cx="952409" cy="952409"/>
          </a:xfrm>
        </p:grpSpPr>
        <p:sp>
          <p:nvSpPr>
            <p:cNvPr id="23" name="직사각형 22">
              <a:hlinkClick r:id="rId3" action="ppaction://hlinkfile"/>
              <a:extLst>
                <a:ext uri="{FF2B5EF4-FFF2-40B4-BE49-F238E27FC236}">
                  <a16:creationId xmlns:a16="http://schemas.microsoft.com/office/drawing/2014/main" id="{352F8E5E-5556-32EB-3905-5E07EC628F6C}"/>
                </a:ext>
              </a:extLst>
            </p:cNvPr>
            <p:cNvSpPr/>
            <p:nvPr/>
          </p:nvSpPr>
          <p:spPr>
            <a:xfrm>
              <a:off x="838199" y="1825624"/>
              <a:ext cx="952409" cy="952409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en-US" altLang="ko-KR" sz="1100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Microsoft Edge</a:t>
              </a:r>
            </a:p>
          </p:txBody>
        </p:sp>
        <p:pic>
          <p:nvPicPr>
            <p:cNvPr id="24" name="그림 23">
              <a:hlinkClick r:id="rId3" action="ppaction://hlinkfile"/>
              <a:extLst>
                <a:ext uri="{FF2B5EF4-FFF2-40B4-BE49-F238E27FC236}">
                  <a16:creationId xmlns:a16="http://schemas.microsoft.com/office/drawing/2014/main" id="{3CB6D43F-3D19-1946-3F26-361C0551D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5881" y="1903587"/>
              <a:ext cx="439018" cy="439018"/>
            </a:xfrm>
            <a:prstGeom prst="rect">
              <a:avLst/>
            </a:prstGeom>
          </p:spPr>
        </p:pic>
      </p:grp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6" name="ProgramName">
            <a:extLst>
              <a:ext uri="{FF2B5EF4-FFF2-40B4-BE49-F238E27FC236}">
                <a16:creationId xmlns:a16="http://schemas.microsoft.com/office/drawing/2014/main" id="{5EBD59CC-A428-4BEC-84BB-551ADA13E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</a:lstStyle>
          <a:p>
            <a:r>
              <a: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절정 메뉴</a:t>
            </a:r>
            <a:endParaRPr lang="ko-KR" altLang="en-US" dirty="0"/>
          </a:p>
        </p:txBody>
      </p:sp>
      <p:sp>
        <p:nvSpPr>
          <p:cNvPr id="2" name="사용설명서" hidden="1">
            <a:extLst>
              <a:ext uri="{FF2B5EF4-FFF2-40B4-BE49-F238E27FC236}">
                <a16:creationId xmlns:a16="http://schemas.microsoft.com/office/drawing/2014/main" id="{81DC6503-BC65-1EE8-7972-4ACE58D5A11A}"/>
              </a:ext>
            </a:extLst>
          </p:cNvPr>
          <p:cNvSpPr/>
          <p:nvPr userDrawn="1"/>
        </p:nvSpPr>
        <p:spPr>
          <a:xfrm>
            <a:off x="838199" y="1272127"/>
            <a:ext cx="1905001" cy="497645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ko-KR" altLang="en-US" spc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  <a:endParaRPr lang="ko-KR" altLang="en-US" spc="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7" name="직사각형 26">
            <a:hlinkClick r:id="rId5" action="ppaction://hlinkpres?slideindex=1&amp;slidetitle="/>
            <a:extLst>
              <a:ext uri="{FF2B5EF4-FFF2-40B4-BE49-F238E27FC236}">
                <a16:creationId xmlns:a16="http://schemas.microsoft.com/office/drawing/2014/main" id="{9F15AD8E-006A-C987-6E9A-CA11CA3B6C56}"/>
              </a:ext>
            </a:extLst>
          </p:cNvPr>
          <p:cNvSpPr/>
          <p:nvPr userDrawn="1"/>
        </p:nvSpPr>
        <p:spPr>
          <a:xfrm>
            <a:off x="10645176" y="5264132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</a:p>
        </p:txBody>
      </p:sp>
      <p:sp>
        <p:nvSpPr>
          <p:cNvPr id="29" name="직사각형 28">
            <a:hlinkClick r:id="rId6" action="ppaction://hlinkpres?slideindex=18&amp;slidetitle=[필독]저작권 안내"/>
            <a:extLst>
              <a:ext uri="{FF2B5EF4-FFF2-40B4-BE49-F238E27FC236}">
                <a16:creationId xmlns:a16="http://schemas.microsoft.com/office/drawing/2014/main" id="{74A53B42-1E73-A753-DAE7-083514C96782}"/>
              </a:ext>
            </a:extLst>
          </p:cNvPr>
          <p:cNvSpPr/>
          <p:nvPr userDrawn="1"/>
        </p:nvSpPr>
        <p:spPr>
          <a:xfrm>
            <a:off x="10645176" y="5568839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저작권안내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40E15F8A-2BD6-043D-2C95-60EEA888EC88}"/>
              </a:ext>
            </a:extLst>
          </p:cNvPr>
          <p:cNvSpPr/>
          <p:nvPr userDrawn="1"/>
        </p:nvSpPr>
        <p:spPr>
          <a:xfrm>
            <a:off x="10645176" y="5877865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◀</a:t>
            </a:r>
            <a:r>
              <a: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..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0725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29" grpId="1" animBg="1"/>
      <p:bldP spid="31" grpId="0" animBg="1"/>
      <p:bldP spid="31" grpId="1" animBg="1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71613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(이전, 다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8" name="Prev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639C297-B9D6-7153-9697-B6842798E1F4}"/>
              </a:ext>
            </a:extLst>
          </p:cNvPr>
          <p:cNvSpPr/>
          <p:nvPr userDrawn="1"/>
        </p:nvSpPr>
        <p:spPr>
          <a:xfrm>
            <a:off x="8520433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이전</a:t>
            </a:r>
          </a:p>
        </p:txBody>
      </p:sp>
      <p:sp>
        <p:nvSpPr>
          <p:cNvPr id="9" name="Next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8803A87-1C5F-9946-C1AA-315AA27D497A}"/>
              </a:ext>
            </a:extLst>
          </p:cNvPr>
          <p:cNvSpPr/>
          <p:nvPr userDrawn="1"/>
        </p:nvSpPr>
        <p:spPr>
          <a:xfrm>
            <a:off x="9969134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다음</a:t>
            </a:r>
          </a:p>
        </p:txBody>
      </p:sp>
      <p:grpSp>
        <p:nvGrpSpPr>
          <p:cNvPr id="15" name="이전/다음 단추 모음" hidden="1">
            <a:extLst>
              <a:ext uri="{FF2B5EF4-FFF2-40B4-BE49-F238E27FC236}">
                <a16:creationId xmlns:a16="http://schemas.microsoft.com/office/drawing/2014/main" id="{4A89089C-386E-C0D8-3AF4-6D74BBDF1B80}"/>
              </a:ext>
            </a:extLst>
          </p:cNvPr>
          <p:cNvGrpSpPr/>
          <p:nvPr userDrawn="1"/>
        </p:nvGrpSpPr>
        <p:grpSpPr>
          <a:xfrm>
            <a:off x="8338849" y="3030860"/>
            <a:ext cx="3132499" cy="3023858"/>
            <a:chOff x="8082602" y="1595429"/>
            <a:chExt cx="3132499" cy="3023858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09928571-3CAC-0793-7A38-0B2FB6125BEB}"/>
                </a:ext>
              </a:extLst>
            </p:cNvPr>
            <p:cNvSpPr/>
            <p:nvPr userDrawn="1"/>
          </p:nvSpPr>
          <p:spPr>
            <a:xfrm>
              <a:off x="8082602" y="1595429"/>
              <a:ext cx="3132499" cy="3023858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l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  <a:r>
                <a:rPr lang="en-US" altLang="ko-KR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/</a:t>
              </a:r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 단추 모음</a:t>
              </a:r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마침의 하이퍼링크는 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‘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＇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으로 되어 있으나 개발자의 필요에 따라 변경하여 사용하시기 바랍니다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Prev_NotActivated">
              <a:extLst>
                <a:ext uri="{FF2B5EF4-FFF2-40B4-BE49-F238E27FC236}">
                  <a16:creationId xmlns:a16="http://schemas.microsoft.com/office/drawing/2014/main" id="{288682A1-71E0-F90C-B8AE-2D27878ABFE6}"/>
                </a:ext>
              </a:extLst>
            </p:cNvPr>
            <p:cNvSpPr/>
            <p:nvPr userDrawn="1"/>
          </p:nvSpPr>
          <p:spPr>
            <a:xfrm>
              <a:off x="8153400" y="19759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bg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8A07F821-B740-DD58-4D73-112822A43EE8}"/>
                </a:ext>
              </a:extLst>
            </p:cNvPr>
            <p:cNvSpPr/>
            <p:nvPr userDrawn="1"/>
          </p:nvSpPr>
          <p:spPr>
            <a:xfrm>
              <a:off x="9632887" y="1975946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Prev_NotActivated</a:t>
              </a:r>
              <a:endParaRPr lang="ko-KR" altLang="en-US" sz="10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Prev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6C5234AE-7208-4C66-7503-EF9905D3EBEF}"/>
                </a:ext>
              </a:extLst>
            </p:cNvPr>
            <p:cNvSpPr/>
            <p:nvPr userDrawn="1"/>
          </p:nvSpPr>
          <p:spPr>
            <a:xfrm>
              <a:off x="8153400" y="2381693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342524F-E036-AF03-5CDF-EB96254D2F46}"/>
                </a:ext>
              </a:extLst>
            </p:cNvPr>
            <p:cNvSpPr/>
            <p:nvPr userDrawn="1"/>
          </p:nvSpPr>
          <p:spPr>
            <a:xfrm>
              <a:off x="9632887" y="2381693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Next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13C8D5B6-A42F-2B97-8877-67BEC3E5F00F}"/>
                </a:ext>
              </a:extLst>
            </p:cNvPr>
            <p:cNvSpPr/>
            <p:nvPr userDrawn="1"/>
          </p:nvSpPr>
          <p:spPr>
            <a:xfrm>
              <a:off x="8153400" y="28055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EEC4A180-FEDE-6A3F-4CC3-F61CB317BDA5}"/>
                </a:ext>
              </a:extLst>
            </p:cNvPr>
            <p:cNvSpPr/>
            <p:nvPr userDrawn="1"/>
          </p:nvSpPr>
          <p:spPr>
            <a:xfrm>
              <a:off x="9632887" y="2805840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Next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0" name="Finish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54A7FA8-F4E3-4DB3-447E-6C6675D1B2F2}"/>
                </a:ext>
              </a:extLst>
            </p:cNvPr>
            <p:cNvSpPr/>
            <p:nvPr userDrawn="1"/>
          </p:nvSpPr>
          <p:spPr>
            <a:xfrm>
              <a:off x="8153400" y="3229399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</a:t>
              </a: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D713A7A9-50E3-989E-8E9D-AD000283A73C}"/>
                </a:ext>
              </a:extLst>
            </p:cNvPr>
            <p:cNvSpPr/>
            <p:nvPr userDrawn="1"/>
          </p:nvSpPr>
          <p:spPr>
            <a:xfrm>
              <a:off x="9632887" y="3229399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Finish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3559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20p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3ECBA215-2BFB-4233-9DF3-082E2C7E6D3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2426" y="11516"/>
            <a:ext cx="11879574" cy="6846484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7BFFAD4-3234-922D-C7B9-AE9E6999924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24E81BF-A915-4D16-A8E6-CDF81C7BEC6C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77FA438-37E8-D50F-13E4-58C9A62EBEE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3AD2A711-69AE-4970-1977-CFB0B9F06D2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8CB5B014-50E3-7F7A-7E07-1767169141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1089153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20p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3ECBA215-2BFB-4233-9DF3-082E2C7E6D3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2426" y="11516"/>
            <a:ext cx="11879574" cy="6846484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7BFFAD4-3234-922D-C7B9-AE9E6999924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24E81BF-A915-4D16-A8E6-CDF81C7BEC6C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77FA438-37E8-D50F-13E4-58C9A62EBEE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3AD2A711-69AE-4970-1977-CFB0B9F06D2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8CB5B014-50E3-7F7A-7E07-1767169141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080392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빈 화면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날짜 개체 틀 10">
            <a:extLst>
              <a:ext uri="{FF2B5EF4-FFF2-40B4-BE49-F238E27FC236}">
                <a16:creationId xmlns:a16="http://schemas.microsoft.com/office/drawing/2014/main" id="{141556E2-1287-DF32-7E6E-B20A7B6B8E0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289DA6-D7CA-4E13-A3A5-61A840795049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2" name="바닥글 개체 틀 11">
            <a:extLst>
              <a:ext uri="{FF2B5EF4-FFF2-40B4-BE49-F238E27FC236}">
                <a16:creationId xmlns:a16="http://schemas.microsoft.com/office/drawing/2014/main" id="{0226E781-1343-9E90-D118-712053C6F7B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3" name="슬라이드 번호 개체 틀 12">
            <a:extLst>
              <a:ext uri="{FF2B5EF4-FFF2-40B4-BE49-F238E27FC236}">
                <a16:creationId xmlns:a16="http://schemas.microsoft.com/office/drawing/2014/main" id="{61614A64-FA19-D25B-8CB4-EDE52DA6B93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0FBD5C13-BD65-2CC7-6012-304A865D78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32117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584AE73-31CA-4E36-BA09-B612EC73C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2BA2D0-5117-455E-ABBB-F638E1EA5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EF08B9C8-40A7-6F64-E435-4579AB6EC2C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795C30F-4B2F-478B-A99F-4E47449D8D43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1A24B344-F1AB-7A4B-EDCC-F24F0E013DF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BEF74BA-42F6-FE5A-46EB-AFF4A355AB4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F70B3098-E1E8-C705-4976-B8C631C11D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436029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09DA1E-B916-46BE-B50B-C837D2421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BFE6948-CC6C-498C-A5C8-116C96A419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696FF16-351D-4897-9948-CEF787136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AA15A81-16CA-0D19-BD88-27D52280C79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07A037-D600-4323-80D8-13DFD1F43A1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775E4B35-C2FC-64F4-D55E-6E3B878DBA9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BD23763B-5044-B2B3-57A9-B91B2D028A8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440E158C-733F-6AA5-27E0-40A7011CA7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6631269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22F9F9-25F1-43D9-910C-DC7A2763C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5D18FDC-A62F-4EC6-BA26-39D26280B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E09A5D7-28F7-4DCD-91F3-9DF7F061E4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8D5B9EA-68AB-4904-A0D8-A65697F8FC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942EC5E-E579-4FD5-9130-76F1C65389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9" name="날짜 개체 틀 8">
            <a:extLst>
              <a:ext uri="{FF2B5EF4-FFF2-40B4-BE49-F238E27FC236}">
                <a16:creationId xmlns:a16="http://schemas.microsoft.com/office/drawing/2014/main" id="{2302DD36-B75A-307F-474A-A367673BE28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337DBB2-1F2B-4BEC-8651-690605619219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3" name="바닥글 개체 틀 12">
            <a:extLst>
              <a:ext uri="{FF2B5EF4-FFF2-40B4-BE49-F238E27FC236}">
                <a16:creationId xmlns:a16="http://schemas.microsoft.com/office/drawing/2014/main" id="{4502853C-E09F-4D20-3E49-3A7AA428D1F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4" name="슬라이드 번호 개체 틀 13">
            <a:extLst>
              <a:ext uri="{FF2B5EF4-FFF2-40B4-BE49-F238E27FC236}">
                <a16:creationId xmlns:a16="http://schemas.microsoft.com/office/drawing/2014/main" id="{A737FC96-8C97-D88F-F727-4BC2D17CDD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2" name="ProgramName">
            <a:extLst>
              <a:ext uri="{FF2B5EF4-FFF2-40B4-BE49-F238E27FC236}">
                <a16:creationId xmlns:a16="http://schemas.microsoft.com/office/drawing/2014/main" id="{56760AD0-5D60-8C61-363E-25E2E6DE48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5345088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1A4245-9E36-4E6F-9614-669018378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590AB9A-FD82-8915-D6A3-767BCA1678A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4505765-F91A-41FB-AE8F-70E76ACA1A1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9" name="바닥글 개체 틀 8">
            <a:extLst>
              <a:ext uri="{FF2B5EF4-FFF2-40B4-BE49-F238E27FC236}">
                <a16:creationId xmlns:a16="http://schemas.microsoft.com/office/drawing/2014/main" id="{DE76C3F0-2E3F-EC63-990A-3CE22422CE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5A6CE07F-8D9B-43F7-A023-EC38E0B9EB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2EC4283E-4676-448E-6733-430C1CE1BF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772277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402E2-242D-4D89-2543-ADBCE610907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657BFC-C204-4489-813B-5B23A0A5736E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93AC8D3-4AF5-BBE0-3263-E6680F9EDB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2DBDEE2-BEC5-6CBE-2616-885B14F734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47278E8F-E885-BFC6-2E8C-8DB7ADBC4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326975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6598DC-D541-4993-BB72-485D9EC1E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379DAB-B972-484E-A481-E89519C0C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0027118-2272-4798-9146-DF95E8889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DBDB7D1-EEB7-996D-FF4F-C95BE386B71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1404582-E205-4539-A9F7-CC633725B72D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BD9653AE-A830-A8BD-2304-AE8B050B5E6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5BBB2F2B-7B84-CD89-E5EB-BD5E88F2EC4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68CB31A2-0555-1B48-8AFA-7FE6445134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173328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D6A37C-25DE-4AB5-BEA8-4CB11FDE9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824D4B1-4957-41FD-845D-CF5898D82A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21036C7-990C-4B06-9836-81ADDBF19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4F70263-B6C1-3D89-371F-5A0B55218CD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14C85F5-E184-4E7F-B7BC-164997E80CE0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E905FD14-E016-8E78-C4C7-F74BDA30BB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65AA04C5-4E8B-E823-7F93-94AB36EEDB0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9EFD8C48-EEAE-D292-5C37-538405549A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7000602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02503-8366-4A83-ABB9-A40CC6DBA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715DD8C-9594-4B3E-B089-049F4E17BE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7F27A58-984F-6892-0C49-987269872A8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C167676-3751-4A41-9D49-72F78753B84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79091700-AC20-9D8F-39BF-D7E782E44AE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485C0E1F-FDE8-F1AA-C1CD-3656AB4E9A3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2C8F3F20-883D-4F53-AADC-07E53785B8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09699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빈 화면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날짜 개체 틀 10">
            <a:extLst>
              <a:ext uri="{FF2B5EF4-FFF2-40B4-BE49-F238E27FC236}">
                <a16:creationId xmlns:a16="http://schemas.microsoft.com/office/drawing/2014/main" id="{141556E2-1287-DF32-7E6E-B20A7B6B8E0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289DA6-D7CA-4E13-A3A5-61A840795049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2" name="바닥글 개체 틀 11">
            <a:extLst>
              <a:ext uri="{FF2B5EF4-FFF2-40B4-BE49-F238E27FC236}">
                <a16:creationId xmlns:a16="http://schemas.microsoft.com/office/drawing/2014/main" id="{0226E781-1343-9E90-D118-712053C6F7B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3" name="슬라이드 번호 개체 틀 12">
            <a:extLst>
              <a:ext uri="{FF2B5EF4-FFF2-40B4-BE49-F238E27FC236}">
                <a16:creationId xmlns:a16="http://schemas.microsoft.com/office/drawing/2014/main" id="{61614A64-FA19-D25B-8CB4-EDE52DA6B93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0FBD5C13-BD65-2CC7-6012-304A865D78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3716527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4184E17-0726-46F8-AE0F-503612C937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F5D2C66-AE97-4E37-A852-3E3F6F1636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2858CE9-59F1-58E1-6252-9E1E52BE2C8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80316F0-AEFF-492E-A777-1BEA9A38546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DB8DB13F-F387-F65E-926B-281C8EBD730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93AC53D-D78C-88B7-8C00-009E6384B0C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AB4A9E84-6161-644D-2FAC-D41231FEAB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2374230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762106-B958-4D4A-99C3-8730E5EB63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31BB106-DD50-4745-8513-A50115DCC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sp>
        <p:nvSpPr>
          <p:cNvPr id="13" name="ProgramName">
            <a:extLst>
              <a:ext uri="{FF2B5EF4-FFF2-40B4-BE49-F238E27FC236}">
                <a16:creationId xmlns:a16="http://schemas.microsoft.com/office/drawing/2014/main" id="{714A92FB-38E4-7F1D-7B0B-9F03852A2B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4A564E4B-11AF-DF2E-7B36-1ACAEA6CA7A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56041F9-ECB8-4B8F-942B-6FFD15392511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7" name="바닥글 개체 틀 6">
            <a:extLst>
              <a:ext uri="{FF2B5EF4-FFF2-40B4-BE49-F238E27FC236}">
                <a16:creationId xmlns:a16="http://schemas.microsoft.com/office/drawing/2014/main" id="{7C9D7FCC-796C-6055-4671-3A00A042D14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 dirty="0"/>
              <a:t>바닥글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944213C6-C99C-3018-B86A-6DEE19B8A8A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9527048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절정 메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3C3AFCC2-D915-65DE-F5FA-60338D87E8F9}"/>
              </a:ext>
            </a:extLst>
          </p:cNvPr>
          <p:cNvSpPr/>
          <p:nvPr userDrawn="1"/>
        </p:nvSpPr>
        <p:spPr>
          <a:xfrm>
            <a:off x="9161417" y="0"/>
            <a:ext cx="3027284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시스템 종료 옆 펼침">
            <a:extLst>
              <a:ext uri="{FF2B5EF4-FFF2-40B4-BE49-F238E27FC236}">
                <a16:creationId xmlns:a16="http://schemas.microsoft.com/office/drawing/2014/main" id="{ACD0AB2D-14C3-623E-992E-8B5F1BFF4F5D}"/>
              </a:ext>
            </a:extLst>
          </p:cNvPr>
          <p:cNvSpPr/>
          <p:nvPr userDrawn="1"/>
        </p:nvSpPr>
        <p:spPr>
          <a:xfrm>
            <a:off x="10455215" y="5824095"/>
            <a:ext cx="618496" cy="361801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▶</a:t>
            </a:r>
          </a:p>
        </p:txBody>
      </p:sp>
      <p:sp>
        <p:nvSpPr>
          <p:cNvPr id="4" name="절정메뉴닫음버튼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F827D05D-936C-3DB7-6BC6-CCA1CF6464F5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30" name="절정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F5CE02A2-898C-8ED8-D510-BB7E061152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879" y="6307871"/>
            <a:ext cx="275538" cy="275538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2FFF6071-48AE-5368-077B-1B5C0248C829}"/>
              </a:ext>
            </a:extLst>
          </p:cNvPr>
          <p:cNvSpPr/>
          <p:nvPr userDrawn="1"/>
        </p:nvSpPr>
        <p:spPr>
          <a:xfrm>
            <a:off x="307508" y="0"/>
            <a:ext cx="8863565" cy="6858000"/>
          </a:xfrm>
          <a:prstGeom prst="rect">
            <a:avLst/>
          </a:prstGeom>
          <a:solidFill>
            <a:schemeClr val="bg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시스템 종료">
            <a:hlinkClick r:id="" action="ppaction://hlinkshowjump?jump=endshow"/>
            <a:extLst>
              <a:ext uri="{FF2B5EF4-FFF2-40B4-BE49-F238E27FC236}">
                <a16:creationId xmlns:a16="http://schemas.microsoft.com/office/drawing/2014/main" id="{A71404CC-0A21-8479-5351-590A74E153E7}"/>
              </a:ext>
            </a:extLst>
          </p:cNvPr>
          <p:cNvSpPr/>
          <p:nvPr userDrawn="1"/>
        </p:nvSpPr>
        <p:spPr>
          <a:xfrm>
            <a:off x="9260510" y="5824095"/>
            <a:ext cx="1384666" cy="361801"/>
          </a:xfrm>
          <a:prstGeom prst="round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종료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81C8947-B63B-2E1F-8078-C4DEF0EBDD28}"/>
              </a:ext>
            </a:extLst>
          </p:cNvPr>
          <p:cNvGrpSpPr/>
          <p:nvPr userDrawn="1"/>
        </p:nvGrpSpPr>
        <p:grpSpPr>
          <a:xfrm>
            <a:off x="9302576" y="180487"/>
            <a:ext cx="436605" cy="436605"/>
            <a:chOff x="9302576" y="180487"/>
            <a:chExt cx="436605" cy="436605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019A3E54-CAA4-A3AD-4E9A-D8359A48022F}"/>
                </a:ext>
              </a:extLst>
            </p:cNvPr>
            <p:cNvSpPr/>
            <p:nvPr/>
          </p:nvSpPr>
          <p:spPr>
            <a:xfrm>
              <a:off x="9302576" y="180487"/>
              <a:ext cx="436605" cy="436605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286C36B8-5CF1-0191-F79B-6DBE98CC4915}"/>
                </a:ext>
              </a:extLst>
            </p:cNvPr>
            <p:cNvSpPr/>
            <p:nvPr/>
          </p:nvSpPr>
          <p:spPr>
            <a:xfrm>
              <a:off x="9428545" y="226525"/>
              <a:ext cx="184666" cy="184666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순서도: 지연 17">
              <a:extLst>
                <a:ext uri="{FF2B5EF4-FFF2-40B4-BE49-F238E27FC236}">
                  <a16:creationId xmlns:a16="http://schemas.microsoft.com/office/drawing/2014/main" id="{4B755947-0E22-0A87-92AC-705D47A69930}"/>
                </a:ext>
              </a:extLst>
            </p:cNvPr>
            <p:cNvSpPr/>
            <p:nvPr/>
          </p:nvSpPr>
          <p:spPr>
            <a:xfrm rot="5400000" flipH="1">
              <a:off x="9412882" y="328985"/>
              <a:ext cx="232465" cy="321275"/>
            </a:xfrm>
            <a:prstGeom prst="flowChartDelay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976A903-37F5-4971-B6D4-2E7B834C6BBD}"/>
              </a:ext>
            </a:extLst>
          </p:cNvPr>
          <p:cNvSpPr txBox="1"/>
          <p:nvPr userDrawn="1"/>
        </p:nvSpPr>
        <p:spPr>
          <a:xfrm>
            <a:off x="9805084" y="226525"/>
            <a:ext cx="1268627" cy="379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user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F2DF1A-E521-4A9A-3933-45D151467EAD}"/>
              </a:ext>
            </a:extLst>
          </p:cNvPr>
          <p:cNvSpPr txBox="1"/>
          <p:nvPr userDrawn="1"/>
        </p:nvSpPr>
        <p:spPr>
          <a:xfrm>
            <a:off x="9171441" y="4297023"/>
            <a:ext cx="3017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 파일은 </a:t>
            </a:r>
            <a:r>
              <a:rPr lang="ko-KR" altLang="en-US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수성컴전자방에서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제작한 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기반으로 제작되었습니다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endParaRPr lang="en-US" altLang="ko-KR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F38A3964-1C4D-6AC8-66A6-4C61747A031B}"/>
              </a:ext>
            </a:extLst>
          </p:cNvPr>
          <p:cNvCxnSpPr>
            <a:cxnSpLocks/>
          </p:cNvCxnSpPr>
          <p:nvPr userDrawn="1"/>
        </p:nvCxnSpPr>
        <p:spPr>
          <a:xfrm>
            <a:off x="9368477" y="4209935"/>
            <a:ext cx="2530226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5BEFE50-E469-A66D-BF2D-4496B33F9770}"/>
              </a:ext>
            </a:extLst>
          </p:cNvPr>
          <p:cNvGrpSpPr/>
          <p:nvPr userDrawn="1"/>
        </p:nvGrpSpPr>
        <p:grpSpPr>
          <a:xfrm>
            <a:off x="838199" y="140887"/>
            <a:ext cx="952409" cy="952409"/>
            <a:chOff x="838199" y="1825624"/>
            <a:chExt cx="952409" cy="952409"/>
          </a:xfrm>
        </p:grpSpPr>
        <p:sp>
          <p:nvSpPr>
            <p:cNvPr id="23" name="직사각형 22">
              <a:hlinkClick r:id="rId3" action="ppaction://hlinkfile"/>
              <a:extLst>
                <a:ext uri="{FF2B5EF4-FFF2-40B4-BE49-F238E27FC236}">
                  <a16:creationId xmlns:a16="http://schemas.microsoft.com/office/drawing/2014/main" id="{352F8E5E-5556-32EB-3905-5E07EC628F6C}"/>
                </a:ext>
              </a:extLst>
            </p:cNvPr>
            <p:cNvSpPr/>
            <p:nvPr/>
          </p:nvSpPr>
          <p:spPr>
            <a:xfrm>
              <a:off x="838199" y="1825624"/>
              <a:ext cx="952409" cy="952409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en-US" altLang="ko-KR" sz="1100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Microsoft Edge</a:t>
              </a:r>
            </a:p>
          </p:txBody>
        </p:sp>
        <p:pic>
          <p:nvPicPr>
            <p:cNvPr id="24" name="그림 23">
              <a:hlinkClick r:id="rId3" action="ppaction://hlinkfile"/>
              <a:extLst>
                <a:ext uri="{FF2B5EF4-FFF2-40B4-BE49-F238E27FC236}">
                  <a16:creationId xmlns:a16="http://schemas.microsoft.com/office/drawing/2014/main" id="{3CB6D43F-3D19-1946-3F26-361C0551D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5881" y="1903587"/>
              <a:ext cx="439018" cy="439018"/>
            </a:xfrm>
            <a:prstGeom prst="rect">
              <a:avLst/>
            </a:prstGeom>
          </p:spPr>
        </p:pic>
      </p:grp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6" name="ProgramName">
            <a:extLst>
              <a:ext uri="{FF2B5EF4-FFF2-40B4-BE49-F238E27FC236}">
                <a16:creationId xmlns:a16="http://schemas.microsoft.com/office/drawing/2014/main" id="{5EBD59CC-A428-4BEC-84BB-551ADA13E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</a:lstStyle>
          <a:p>
            <a:r>
              <a: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절정 메뉴</a:t>
            </a:r>
            <a:endParaRPr lang="ko-KR" altLang="en-US" dirty="0"/>
          </a:p>
        </p:txBody>
      </p:sp>
      <p:sp>
        <p:nvSpPr>
          <p:cNvPr id="2" name="사용설명서" hidden="1">
            <a:extLst>
              <a:ext uri="{FF2B5EF4-FFF2-40B4-BE49-F238E27FC236}">
                <a16:creationId xmlns:a16="http://schemas.microsoft.com/office/drawing/2014/main" id="{81DC6503-BC65-1EE8-7972-4ACE58D5A11A}"/>
              </a:ext>
            </a:extLst>
          </p:cNvPr>
          <p:cNvSpPr/>
          <p:nvPr userDrawn="1"/>
        </p:nvSpPr>
        <p:spPr>
          <a:xfrm>
            <a:off x="838199" y="1272127"/>
            <a:ext cx="1905001" cy="497645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ko-KR" altLang="en-US" spc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  <a:endParaRPr lang="ko-KR" altLang="en-US" spc="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7" name="직사각형 26">
            <a:hlinkClick r:id="rId5" action="ppaction://hlinkpres?slideindex=1&amp;slidetitle="/>
            <a:extLst>
              <a:ext uri="{FF2B5EF4-FFF2-40B4-BE49-F238E27FC236}">
                <a16:creationId xmlns:a16="http://schemas.microsoft.com/office/drawing/2014/main" id="{9F15AD8E-006A-C987-6E9A-CA11CA3B6C56}"/>
              </a:ext>
            </a:extLst>
          </p:cNvPr>
          <p:cNvSpPr/>
          <p:nvPr userDrawn="1"/>
        </p:nvSpPr>
        <p:spPr>
          <a:xfrm>
            <a:off x="10645176" y="5264132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</a:p>
        </p:txBody>
      </p:sp>
      <p:sp>
        <p:nvSpPr>
          <p:cNvPr id="29" name="직사각형 28">
            <a:hlinkClick r:id="rId6" action="ppaction://hlinkpres?slideindex=18&amp;slidetitle=[필독]저작권 안내"/>
            <a:extLst>
              <a:ext uri="{FF2B5EF4-FFF2-40B4-BE49-F238E27FC236}">
                <a16:creationId xmlns:a16="http://schemas.microsoft.com/office/drawing/2014/main" id="{74A53B42-1E73-A753-DAE7-083514C96782}"/>
              </a:ext>
            </a:extLst>
          </p:cNvPr>
          <p:cNvSpPr/>
          <p:nvPr userDrawn="1"/>
        </p:nvSpPr>
        <p:spPr>
          <a:xfrm>
            <a:off x="10645176" y="5568839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저작권안내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40E15F8A-2BD6-043D-2C95-60EEA888EC88}"/>
              </a:ext>
            </a:extLst>
          </p:cNvPr>
          <p:cNvSpPr/>
          <p:nvPr userDrawn="1"/>
        </p:nvSpPr>
        <p:spPr>
          <a:xfrm>
            <a:off x="10645176" y="5877865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◀</a:t>
            </a:r>
            <a:r>
              <a: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..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6108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29" grpId="1" animBg="1"/>
      <p:bldP spid="31" grpId="0" animBg="1"/>
      <p:bldP spid="31" grpId="1" animBg="1"/>
    </p:bld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161886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(이전, 다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8" name="Prev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639C297-B9D6-7153-9697-B6842798E1F4}"/>
              </a:ext>
            </a:extLst>
          </p:cNvPr>
          <p:cNvSpPr/>
          <p:nvPr userDrawn="1"/>
        </p:nvSpPr>
        <p:spPr>
          <a:xfrm>
            <a:off x="8520433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이전</a:t>
            </a:r>
          </a:p>
        </p:txBody>
      </p:sp>
      <p:sp>
        <p:nvSpPr>
          <p:cNvPr id="9" name="Next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8803A87-1C5F-9946-C1AA-315AA27D497A}"/>
              </a:ext>
            </a:extLst>
          </p:cNvPr>
          <p:cNvSpPr/>
          <p:nvPr userDrawn="1"/>
        </p:nvSpPr>
        <p:spPr>
          <a:xfrm>
            <a:off x="9969134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다음</a:t>
            </a:r>
          </a:p>
        </p:txBody>
      </p:sp>
      <p:grpSp>
        <p:nvGrpSpPr>
          <p:cNvPr id="15" name="이전/다음 단추 모음" hidden="1">
            <a:extLst>
              <a:ext uri="{FF2B5EF4-FFF2-40B4-BE49-F238E27FC236}">
                <a16:creationId xmlns:a16="http://schemas.microsoft.com/office/drawing/2014/main" id="{4A89089C-386E-C0D8-3AF4-6D74BBDF1B80}"/>
              </a:ext>
            </a:extLst>
          </p:cNvPr>
          <p:cNvGrpSpPr/>
          <p:nvPr userDrawn="1"/>
        </p:nvGrpSpPr>
        <p:grpSpPr>
          <a:xfrm>
            <a:off x="8338849" y="3030860"/>
            <a:ext cx="3132499" cy="3023858"/>
            <a:chOff x="8082602" y="1595429"/>
            <a:chExt cx="3132499" cy="3023858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09928571-3CAC-0793-7A38-0B2FB6125BEB}"/>
                </a:ext>
              </a:extLst>
            </p:cNvPr>
            <p:cNvSpPr/>
            <p:nvPr userDrawn="1"/>
          </p:nvSpPr>
          <p:spPr>
            <a:xfrm>
              <a:off x="8082602" y="1595429"/>
              <a:ext cx="3132499" cy="3023858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l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  <a:r>
                <a:rPr lang="en-US" altLang="ko-KR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/</a:t>
              </a:r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 단추 모음</a:t>
              </a:r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마침의 하이퍼링크는 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‘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＇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으로 되어 있으나 개발자의 필요에 따라 변경하여 사용하시기 바랍니다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Prev_NotActivated">
              <a:extLst>
                <a:ext uri="{FF2B5EF4-FFF2-40B4-BE49-F238E27FC236}">
                  <a16:creationId xmlns:a16="http://schemas.microsoft.com/office/drawing/2014/main" id="{288682A1-71E0-F90C-B8AE-2D27878ABFE6}"/>
                </a:ext>
              </a:extLst>
            </p:cNvPr>
            <p:cNvSpPr/>
            <p:nvPr userDrawn="1"/>
          </p:nvSpPr>
          <p:spPr>
            <a:xfrm>
              <a:off x="8153400" y="19759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bg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8A07F821-B740-DD58-4D73-112822A43EE8}"/>
                </a:ext>
              </a:extLst>
            </p:cNvPr>
            <p:cNvSpPr/>
            <p:nvPr userDrawn="1"/>
          </p:nvSpPr>
          <p:spPr>
            <a:xfrm>
              <a:off x="9632887" y="1975946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Prev_NotActivated</a:t>
              </a:r>
              <a:endParaRPr lang="ko-KR" altLang="en-US" sz="10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Prev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6C5234AE-7208-4C66-7503-EF9905D3EBEF}"/>
                </a:ext>
              </a:extLst>
            </p:cNvPr>
            <p:cNvSpPr/>
            <p:nvPr userDrawn="1"/>
          </p:nvSpPr>
          <p:spPr>
            <a:xfrm>
              <a:off x="8153400" y="2381693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342524F-E036-AF03-5CDF-EB96254D2F46}"/>
                </a:ext>
              </a:extLst>
            </p:cNvPr>
            <p:cNvSpPr/>
            <p:nvPr userDrawn="1"/>
          </p:nvSpPr>
          <p:spPr>
            <a:xfrm>
              <a:off x="9632887" y="2381693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Next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13C8D5B6-A42F-2B97-8877-67BEC3E5F00F}"/>
                </a:ext>
              </a:extLst>
            </p:cNvPr>
            <p:cNvSpPr/>
            <p:nvPr userDrawn="1"/>
          </p:nvSpPr>
          <p:spPr>
            <a:xfrm>
              <a:off x="8153400" y="28055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EEC4A180-FEDE-6A3F-4CC3-F61CB317BDA5}"/>
                </a:ext>
              </a:extLst>
            </p:cNvPr>
            <p:cNvSpPr/>
            <p:nvPr userDrawn="1"/>
          </p:nvSpPr>
          <p:spPr>
            <a:xfrm>
              <a:off x="9632887" y="2805840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Next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0" name="Finish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54A7FA8-F4E3-4DB3-447E-6C6675D1B2F2}"/>
                </a:ext>
              </a:extLst>
            </p:cNvPr>
            <p:cNvSpPr/>
            <p:nvPr userDrawn="1"/>
          </p:nvSpPr>
          <p:spPr>
            <a:xfrm>
              <a:off x="8153400" y="3229399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</a:t>
              </a: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D713A7A9-50E3-989E-8E9D-AD000283A73C}"/>
                </a:ext>
              </a:extLst>
            </p:cNvPr>
            <p:cNvSpPr/>
            <p:nvPr userDrawn="1"/>
          </p:nvSpPr>
          <p:spPr>
            <a:xfrm>
              <a:off x="9632887" y="3229399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Finish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752587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20p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3ECBA215-2BFB-4233-9DF3-082E2C7E6D3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2426" y="11516"/>
            <a:ext cx="11879574" cy="6846484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7BFFAD4-3234-922D-C7B9-AE9E6999924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24E81BF-A915-4D16-A8E6-CDF81C7BEC6C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77FA438-37E8-D50F-13E4-58C9A62EBEE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3AD2A711-69AE-4970-1977-CFB0B9F06D2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8CB5B014-50E3-7F7A-7E07-1767169141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7474096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빈 화면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날짜 개체 틀 10">
            <a:extLst>
              <a:ext uri="{FF2B5EF4-FFF2-40B4-BE49-F238E27FC236}">
                <a16:creationId xmlns:a16="http://schemas.microsoft.com/office/drawing/2014/main" id="{141556E2-1287-DF32-7E6E-B20A7B6B8E0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289DA6-D7CA-4E13-A3A5-61A840795049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2" name="바닥글 개체 틀 11">
            <a:extLst>
              <a:ext uri="{FF2B5EF4-FFF2-40B4-BE49-F238E27FC236}">
                <a16:creationId xmlns:a16="http://schemas.microsoft.com/office/drawing/2014/main" id="{0226E781-1343-9E90-D118-712053C6F7B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3" name="슬라이드 번호 개체 틀 12">
            <a:extLst>
              <a:ext uri="{FF2B5EF4-FFF2-40B4-BE49-F238E27FC236}">
                <a16:creationId xmlns:a16="http://schemas.microsoft.com/office/drawing/2014/main" id="{61614A64-FA19-D25B-8CB4-EDE52DA6B93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0FBD5C13-BD65-2CC7-6012-304A865D78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7893412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584AE73-31CA-4E36-BA09-B612EC73C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2BA2D0-5117-455E-ABBB-F638E1EA5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EF08B9C8-40A7-6F64-E435-4579AB6EC2C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795C30F-4B2F-478B-A99F-4E47449D8D43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1A24B344-F1AB-7A4B-EDCC-F24F0E013DF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BEF74BA-42F6-FE5A-46EB-AFF4A355AB4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F70B3098-E1E8-C705-4976-B8C631C11D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7190086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09DA1E-B916-46BE-B50B-C837D2421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BFE6948-CC6C-498C-A5C8-116C96A419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696FF16-351D-4897-9948-CEF787136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AA15A81-16CA-0D19-BD88-27D52280C79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07A037-D600-4323-80D8-13DFD1F43A1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775E4B35-C2FC-64F4-D55E-6E3B878DBA9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BD23763B-5044-B2B3-57A9-B91B2D028A8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440E158C-733F-6AA5-27E0-40A7011CA7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6629897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22F9F9-25F1-43D9-910C-DC7A2763C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5D18FDC-A62F-4EC6-BA26-39D26280B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E09A5D7-28F7-4DCD-91F3-9DF7F061E4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8D5B9EA-68AB-4904-A0D8-A65697F8FC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942EC5E-E579-4FD5-9130-76F1C65389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9" name="날짜 개체 틀 8">
            <a:extLst>
              <a:ext uri="{FF2B5EF4-FFF2-40B4-BE49-F238E27FC236}">
                <a16:creationId xmlns:a16="http://schemas.microsoft.com/office/drawing/2014/main" id="{2302DD36-B75A-307F-474A-A367673BE28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337DBB2-1F2B-4BEC-8651-690605619219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3" name="바닥글 개체 틀 12">
            <a:extLst>
              <a:ext uri="{FF2B5EF4-FFF2-40B4-BE49-F238E27FC236}">
                <a16:creationId xmlns:a16="http://schemas.microsoft.com/office/drawing/2014/main" id="{4502853C-E09F-4D20-3E49-3A7AA428D1F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4" name="슬라이드 번호 개체 틀 13">
            <a:extLst>
              <a:ext uri="{FF2B5EF4-FFF2-40B4-BE49-F238E27FC236}">
                <a16:creationId xmlns:a16="http://schemas.microsoft.com/office/drawing/2014/main" id="{A737FC96-8C97-D88F-F727-4BC2D17CDD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2" name="ProgramName">
            <a:extLst>
              <a:ext uri="{FF2B5EF4-FFF2-40B4-BE49-F238E27FC236}">
                <a16:creationId xmlns:a16="http://schemas.microsoft.com/office/drawing/2014/main" id="{56760AD0-5D60-8C61-363E-25E2E6DE48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30837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584AE73-31CA-4E36-BA09-B612EC73C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2BA2D0-5117-455E-ABBB-F638E1EA5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EF08B9C8-40A7-6F64-E435-4579AB6EC2C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795C30F-4B2F-478B-A99F-4E47449D8D43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1A24B344-F1AB-7A4B-EDCC-F24F0E013DF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BEF74BA-42F6-FE5A-46EB-AFF4A355AB4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F70B3098-E1E8-C705-4976-B8C631C11D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670862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1A4245-9E36-4E6F-9614-669018378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590AB9A-FD82-8915-D6A3-767BCA1678A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4505765-F91A-41FB-AE8F-70E76ACA1A1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9" name="바닥글 개체 틀 8">
            <a:extLst>
              <a:ext uri="{FF2B5EF4-FFF2-40B4-BE49-F238E27FC236}">
                <a16:creationId xmlns:a16="http://schemas.microsoft.com/office/drawing/2014/main" id="{DE76C3F0-2E3F-EC63-990A-3CE22422CE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5A6CE07F-8D9B-43F7-A023-EC38E0B9EB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2EC4283E-4676-448E-6733-430C1CE1BF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2311251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402E2-242D-4D89-2543-ADBCE610907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657BFC-C204-4489-813B-5B23A0A5736E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93AC8D3-4AF5-BBE0-3263-E6680F9EDB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2DBDEE2-BEC5-6CBE-2616-885B14F734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47278E8F-E885-BFC6-2E8C-8DB7ADBC4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5929814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6598DC-D541-4993-BB72-485D9EC1E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379DAB-B972-484E-A481-E89519C0C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0027118-2272-4798-9146-DF95E8889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DBDB7D1-EEB7-996D-FF4F-C95BE386B71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1404582-E205-4539-A9F7-CC633725B72D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BD9653AE-A830-A8BD-2304-AE8B050B5E6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5BBB2F2B-7B84-CD89-E5EB-BD5E88F2EC4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68CB31A2-0555-1B48-8AFA-7FE6445134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1945877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D6A37C-25DE-4AB5-BEA8-4CB11FDE9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824D4B1-4957-41FD-845D-CF5898D82A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21036C7-990C-4B06-9836-81ADDBF19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4F70263-B6C1-3D89-371F-5A0B55218CD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14C85F5-E184-4E7F-B7BC-164997E80CE0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E905FD14-E016-8E78-C4C7-F74BDA30BB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65AA04C5-4E8B-E823-7F93-94AB36EEDB0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9EFD8C48-EEAE-D292-5C37-538405549A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3065208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02503-8366-4A83-ABB9-A40CC6DBA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715DD8C-9594-4B3E-B089-049F4E17BE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7F27A58-984F-6892-0C49-987269872A8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C167676-3751-4A41-9D49-72F78753B84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79091700-AC20-9D8F-39BF-D7E782E44AE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485C0E1F-FDE8-F1AA-C1CD-3656AB4E9A3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2C8F3F20-883D-4F53-AADC-07E53785B8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5485720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4184E17-0726-46F8-AE0F-503612C937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F5D2C66-AE97-4E37-A852-3E3F6F1636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2858CE9-59F1-58E1-6252-9E1E52BE2C8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80316F0-AEFF-492E-A777-1BEA9A38546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DB8DB13F-F387-F65E-926B-281C8EBD730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93AC53D-D78C-88B7-8C00-009E6384B0C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AB4A9E84-6161-644D-2FAC-D41231FEAB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5764098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762106-B958-4D4A-99C3-8730E5EB63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31BB106-DD50-4745-8513-A50115DCC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sp>
        <p:nvSpPr>
          <p:cNvPr id="13" name="ProgramName">
            <a:extLst>
              <a:ext uri="{FF2B5EF4-FFF2-40B4-BE49-F238E27FC236}">
                <a16:creationId xmlns:a16="http://schemas.microsoft.com/office/drawing/2014/main" id="{714A92FB-38E4-7F1D-7B0B-9F03852A2B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4A564E4B-11AF-DF2E-7B36-1ACAEA6CA7A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56041F9-ECB8-4B8F-942B-6FFD15392511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7" name="바닥글 개체 틀 6">
            <a:extLst>
              <a:ext uri="{FF2B5EF4-FFF2-40B4-BE49-F238E27FC236}">
                <a16:creationId xmlns:a16="http://schemas.microsoft.com/office/drawing/2014/main" id="{7C9D7FCC-796C-6055-4671-3A00A042D14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 dirty="0"/>
              <a:t>바닥글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944213C6-C99C-3018-B86A-6DEE19B8A8A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2223965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절정 메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3C3AFCC2-D915-65DE-F5FA-60338D87E8F9}"/>
              </a:ext>
            </a:extLst>
          </p:cNvPr>
          <p:cNvSpPr/>
          <p:nvPr userDrawn="1"/>
        </p:nvSpPr>
        <p:spPr>
          <a:xfrm>
            <a:off x="9161417" y="0"/>
            <a:ext cx="3027284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시스템 종료 옆 펼침">
            <a:extLst>
              <a:ext uri="{FF2B5EF4-FFF2-40B4-BE49-F238E27FC236}">
                <a16:creationId xmlns:a16="http://schemas.microsoft.com/office/drawing/2014/main" id="{ACD0AB2D-14C3-623E-992E-8B5F1BFF4F5D}"/>
              </a:ext>
            </a:extLst>
          </p:cNvPr>
          <p:cNvSpPr/>
          <p:nvPr userDrawn="1"/>
        </p:nvSpPr>
        <p:spPr>
          <a:xfrm>
            <a:off x="10455215" y="5824095"/>
            <a:ext cx="618496" cy="361801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▶</a:t>
            </a:r>
          </a:p>
        </p:txBody>
      </p:sp>
      <p:sp>
        <p:nvSpPr>
          <p:cNvPr id="4" name="절정메뉴닫음버튼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F827D05D-936C-3DB7-6BC6-CCA1CF6464F5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30" name="절정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F5CE02A2-898C-8ED8-D510-BB7E061152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879" y="6307871"/>
            <a:ext cx="275538" cy="275538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2FFF6071-48AE-5368-077B-1B5C0248C829}"/>
              </a:ext>
            </a:extLst>
          </p:cNvPr>
          <p:cNvSpPr/>
          <p:nvPr userDrawn="1"/>
        </p:nvSpPr>
        <p:spPr>
          <a:xfrm>
            <a:off x="307508" y="0"/>
            <a:ext cx="8863565" cy="6858000"/>
          </a:xfrm>
          <a:prstGeom prst="rect">
            <a:avLst/>
          </a:prstGeom>
          <a:solidFill>
            <a:schemeClr val="bg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시스템 종료">
            <a:hlinkClick r:id="" action="ppaction://hlinkshowjump?jump=endshow"/>
            <a:extLst>
              <a:ext uri="{FF2B5EF4-FFF2-40B4-BE49-F238E27FC236}">
                <a16:creationId xmlns:a16="http://schemas.microsoft.com/office/drawing/2014/main" id="{A71404CC-0A21-8479-5351-590A74E153E7}"/>
              </a:ext>
            </a:extLst>
          </p:cNvPr>
          <p:cNvSpPr/>
          <p:nvPr userDrawn="1"/>
        </p:nvSpPr>
        <p:spPr>
          <a:xfrm>
            <a:off x="9260510" y="5824095"/>
            <a:ext cx="1384666" cy="361801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종료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81C8947-B63B-2E1F-8078-C4DEF0EBDD28}"/>
              </a:ext>
            </a:extLst>
          </p:cNvPr>
          <p:cNvGrpSpPr/>
          <p:nvPr userDrawn="1"/>
        </p:nvGrpSpPr>
        <p:grpSpPr>
          <a:xfrm>
            <a:off x="9302576" y="180487"/>
            <a:ext cx="436605" cy="436605"/>
            <a:chOff x="9302576" y="180487"/>
            <a:chExt cx="436605" cy="436605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019A3E54-CAA4-A3AD-4E9A-D8359A48022F}"/>
                </a:ext>
              </a:extLst>
            </p:cNvPr>
            <p:cNvSpPr/>
            <p:nvPr/>
          </p:nvSpPr>
          <p:spPr>
            <a:xfrm>
              <a:off x="9302576" y="180487"/>
              <a:ext cx="436605" cy="436605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286C36B8-5CF1-0191-F79B-6DBE98CC4915}"/>
                </a:ext>
              </a:extLst>
            </p:cNvPr>
            <p:cNvSpPr/>
            <p:nvPr/>
          </p:nvSpPr>
          <p:spPr>
            <a:xfrm>
              <a:off x="9428545" y="226525"/>
              <a:ext cx="184666" cy="184666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순서도: 지연 17">
              <a:extLst>
                <a:ext uri="{FF2B5EF4-FFF2-40B4-BE49-F238E27FC236}">
                  <a16:creationId xmlns:a16="http://schemas.microsoft.com/office/drawing/2014/main" id="{4B755947-0E22-0A87-92AC-705D47A69930}"/>
                </a:ext>
              </a:extLst>
            </p:cNvPr>
            <p:cNvSpPr/>
            <p:nvPr/>
          </p:nvSpPr>
          <p:spPr>
            <a:xfrm rot="5400000" flipH="1">
              <a:off x="9412882" y="328985"/>
              <a:ext cx="232465" cy="321275"/>
            </a:xfrm>
            <a:prstGeom prst="flowChartDelay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976A903-37F5-4971-B6D4-2E7B834C6BBD}"/>
              </a:ext>
            </a:extLst>
          </p:cNvPr>
          <p:cNvSpPr txBox="1"/>
          <p:nvPr userDrawn="1"/>
        </p:nvSpPr>
        <p:spPr>
          <a:xfrm>
            <a:off x="9805084" y="226525"/>
            <a:ext cx="1268627" cy="379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user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F2DF1A-E521-4A9A-3933-45D151467EAD}"/>
              </a:ext>
            </a:extLst>
          </p:cNvPr>
          <p:cNvSpPr txBox="1"/>
          <p:nvPr userDrawn="1"/>
        </p:nvSpPr>
        <p:spPr>
          <a:xfrm>
            <a:off x="9171441" y="4297023"/>
            <a:ext cx="3017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 파일은 </a:t>
            </a:r>
            <a:r>
              <a:rPr lang="ko-KR" altLang="en-US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수성컴전자방에서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제작한 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기반으로 제작되었습니다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endParaRPr lang="en-US" altLang="ko-KR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F38A3964-1C4D-6AC8-66A6-4C61747A031B}"/>
              </a:ext>
            </a:extLst>
          </p:cNvPr>
          <p:cNvCxnSpPr>
            <a:cxnSpLocks/>
          </p:cNvCxnSpPr>
          <p:nvPr userDrawn="1"/>
        </p:nvCxnSpPr>
        <p:spPr>
          <a:xfrm>
            <a:off x="9368477" y="4209935"/>
            <a:ext cx="2530226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5BEFE50-E469-A66D-BF2D-4496B33F9770}"/>
              </a:ext>
            </a:extLst>
          </p:cNvPr>
          <p:cNvGrpSpPr/>
          <p:nvPr userDrawn="1"/>
        </p:nvGrpSpPr>
        <p:grpSpPr>
          <a:xfrm>
            <a:off x="838199" y="140887"/>
            <a:ext cx="952409" cy="952409"/>
            <a:chOff x="838199" y="1825624"/>
            <a:chExt cx="952409" cy="952409"/>
          </a:xfrm>
        </p:grpSpPr>
        <p:sp>
          <p:nvSpPr>
            <p:cNvPr id="23" name="직사각형 22">
              <a:hlinkClick r:id="rId3" action="ppaction://hlinkfile"/>
              <a:extLst>
                <a:ext uri="{FF2B5EF4-FFF2-40B4-BE49-F238E27FC236}">
                  <a16:creationId xmlns:a16="http://schemas.microsoft.com/office/drawing/2014/main" id="{352F8E5E-5556-32EB-3905-5E07EC628F6C}"/>
                </a:ext>
              </a:extLst>
            </p:cNvPr>
            <p:cNvSpPr/>
            <p:nvPr/>
          </p:nvSpPr>
          <p:spPr>
            <a:xfrm>
              <a:off x="838199" y="1825624"/>
              <a:ext cx="952409" cy="952409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en-US" altLang="ko-KR" sz="1100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Microsoft Edge</a:t>
              </a:r>
            </a:p>
          </p:txBody>
        </p:sp>
        <p:pic>
          <p:nvPicPr>
            <p:cNvPr id="24" name="그림 23">
              <a:hlinkClick r:id="rId3" action="ppaction://hlinkfile"/>
              <a:extLst>
                <a:ext uri="{FF2B5EF4-FFF2-40B4-BE49-F238E27FC236}">
                  <a16:creationId xmlns:a16="http://schemas.microsoft.com/office/drawing/2014/main" id="{3CB6D43F-3D19-1946-3F26-361C0551D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5881" y="1903587"/>
              <a:ext cx="439018" cy="439018"/>
            </a:xfrm>
            <a:prstGeom prst="rect">
              <a:avLst/>
            </a:prstGeom>
          </p:spPr>
        </p:pic>
      </p:grp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6" name="ProgramName">
            <a:extLst>
              <a:ext uri="{FF2B5EF4-FFF2-40B4-BE49-F238E27FC236}">
                <a16:creationId xmlns:a16="http://schemas.microsoft.com/office/drawing/2014/main" id="{5EBD59CC-A428-4BEC-84BB-551ADA13E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</a:lstStyle>
          <a:p>
            <a:r>
              <a: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절정 메뉴</a:t>
            </a:r>
            <a:endParaRPr lang="ko-KR" altLang="en-US" dirty="0"/>
          </a:p>
        </p:txBody>
      </p:sp>
      <p:sp>
        <p:nvSpPr>
          <p:cNvPr id="2" name="사용설명서" hidden="1">
            <a:extLst>
              <a:ext uri="{FF2B5EF4-FFF2-40B4-BE49-F238E27FC236}">
                <a16:creationId xmlns:a16="http://schemas.microsoft.com/office/drawing/2014/main" id="{81DC6503-BC65-1EE8-7972-4ACE58D5A11A}"/>
              </a:ext>
            </a:extLst>
          </p:cNvPr>
          <p:cNvSpPr/>
          <p:nvPr userDrawn="1"/>
        </p:nvSpPr>
        <p:spPr>
          <a:xfrm>
            <a:off x="838199" y="1272127"/>
            <a:ext cx="1905001" cy="497645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ko-KR" altLang="en-US" spc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  <a:endParaRPr lang="ko-KR" altLang="en-US" spc="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7" name="직사각형 26">
            <a:hlinkClick r:id="rId5" action="ppaction://hlinkpres?slideindex=1&amp;slidetitle="/>
            <a:extLst>
              <a:ext uri="{FF2B5EF4-FFF2-40B4-BE49-F238E27FC236}">
                <a16:creationId xmlns:a16="http://schemas.microsoft.com/office/drawing/2014/main" id="{9F15AD8E-006A-C987-6E9A-CA11CA3B6C56}"/>
              </a:ext>
            </a:extLst>
          </p:cNvPr>
          <p:cNvSpPr/>
          <p:nvPr userDrawn="1"/>
        </p:nvSpPr>
        <p:spPr>
          <a:xfrm>
            <a:off x="10645176" y="5264132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</a:p>
        </p:txBody>
      </p:sp>
      <p:sp>
        <p:nvSpPr>
          <p:cNvPr id="29" name="직사각형 28">
            <a:hlinkClick r:id="rId6" action="ppaction://hlinkpres?slideindex=18&amp;slidetitle=[필독]저작권 안내"/>
            <a:extLst>
              <a:ext uri="{FF2B5EF4-FFF2-40B4-BE49-F238E27FC236}">
                <a16:creationId xmlns:a16="http://schemas.microsoft.com/office/drawing/2014/main" id="{74A53B42-1E73-A753-DAE7-083514C96782}"/>
              </a:ext>
            </a:extLst>
          </p:cNvPr>
          <p:cNvSpPr/>
          <p:nvPr userDrawn="1"/>
        </p:nvSpPr>
        <p:spPr>
          <a:xfrm>
            <a:off x="10645176" y="5568839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저작권안내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40E15F8A-2BD6-043D-2C95-60EEA888EC88}"/>
              </a:ext>
            </a:extLst>
          </p:cNvPr>
          <p:cNvSpPr/>
          <p:nvPr userDrawn="1"/>
        </p:nvSpPr>
        <p:spPr>
          <a:xfrm>
            <a:off x="10645176" y="5877865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◀</a:t>
            </a:r>
            <a:r>
              <a: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..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638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29" grpId="1" animBg="1"/>
      <p:bldP spid="31" grpId="0" animBg="1"/>
      <p:bldP spid="31" grpId="1" animBg="1"/>
    </p:bld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953775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(이전, 다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8" name="Prev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639C297-B9D6-7153-9697-B6842798E1F4}"/>
              </a:ext>
            </a:extLst>
          </p:cNvPr>
          <p:cNvSpPr/>
          <p:nvPr userDrawn="1"/>
        </p:nvSpPr>
        <p:spPr>
          <a:xfrm>
            <a:off x="8520433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이전</a:t>
            </a:r>
          </a:p>
        </p:txBody>
      </p:sp>
      <p:sp>
        <p:nvSpPr>
          <p:cNvPr id="9" name="Next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8803A87-1C5F-9946-C1AA-315AA27D497A}"/>
              </a:ext>
            </a:extLst>
          </p:cNvPr>
          <p:cNvSpPr/>
          <p:nvPr userDrawn="1"/>
        </p:nvSpPr>
        <p:spPr>
          <a:xfrm>
            <a:off x="9969134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다음</a:t>
            </a:r>
          </a:p>
        </p:txBody>
      </p:sp>
      <p:grpSp>
        <p:nvGrpSpPr>
          <p:cNvPr id="15" name="이전/다음 단추 모음" hidden="1">
            <a:extLst>
              <a:ext uri="{FF2B5EF4-FFF2-40B4-BE49-F238E27FC236}">
                <a16:creationId xmlns:a16="http://schemas.microsoft.com/office/drawing/2014/main" id="{4A89089C-386E-C0D8-3AF4-6D74BBDF1B80}"/>
              </a:ext>
            </a:extLst>
          </p:cNvPr>
          <p:cNvGrpSpPr/>
          <p:nvPr userDrawn="1"/>
        </p:nvGrpSpPr>
        <p:grpSpPr>
          <a:xfrm>
            <a:off x="8338849" y="3030860"/>
            <a:ext cx="3132499" cy="3023858"/>
            <a:chOff x="8082602" y="1595429"/>
            <a:chExt cx="3132499" cy="3023858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09928571-3CAC-0793-7A38-0B2FB6125BEB}"/>
                </a:ext>
              </a:extLst>
            </p:cNvPr>
            <p:cNvSpPr/>
            <p:nvPr userDrawn="1"/>
          </p:nvSpPr>
          <p:spPr>
            <a:xfrm>
              <a:off x="8082602" y="1595429"/>
              <a:ext cx="3132499" cy="3023858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l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  <a:r>
                <a:rPr lang="en-US" altLang="ko-KR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/</a:t>
              </a:r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 단추 모음</a:t>
              </a:r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마침의 하이퍼링크는 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‘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＇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으로 되어 있으나 개발자의 필요에 따라 변경하여 사용하시기 바랍니다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Prev_NotActivated">
              <a:extLst>
                <a:ext uri="{FF2B5EF4-FFF2-40B4-BE49-F238E27FC236}">
                  <a16:creationId xmlns:a16="http://schemas.microsoft.com/office/drawing/2014/main" id="{288682A1-71E0-F90C-B8AE-2D27878ABFE6}"/>
                </a:ext>
              </a:extLst>
            </p:cNvPr>
            <p:cNvSpPr/>
            <p:nvPr userDrawn="1"/>
          </p:nvSpPr>
          <p:spPr>
            <a:xfrm>
              <a:off x="8153400" y="19759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bg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8A07F821-B740-DD58-4D73-112822A43EE8}"/>
                </a:ext>
              </a:extLst>
            </p:cNvPr>
            <p:cNvSpPr/>
            <p:nvPr userDrawn="1"/>
          </p:nvSpPr>
          <p:spPr>
            <a:xfrm>
              <a:off x="9632887" y="1975946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Prev_NotActivated</a:t>
              </a:r>
              <a:endParaRPr lang="ko-KR" altLang="en-US" sz="10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Prev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6C5234AE-7208-4C66-7503-EF9905D3EBEF}"/>
                </a:ext>
              </a:extLst>
            </p:cNvPr>
            <p:cNvSpPr/>
            <p:nvPr userDrawn="1"/>
          </p:nvSpPr>
          <p:spPr>
            <a:xfrm>
              <a:off x="8153400" y="2381693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342524F-E036-AF03-5CDF-EB96254D2F46}"/>
                </a:ext>
              </a:extLst>
            </p:cNvPr>
            <p:cNvSpPr/>
            <p:nvPr userDrawn="1"/>
          </p:nvSpPr>
          <p:spPr>
            <a:xfrm>
              <a:off x="9632887" y="2381693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Next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13C8D5B6-A42F-2B97-8877-67BEC3E5F00F}"/>
                </a:ext>
              </a:extLst>
            </p:cNvPr>
            <p:cNvSpPr/>
            <p:nvPr userDrawn="1"/>
          </p:nvSpPr>
          <p:spPr>
            <a:xfrm>
              <a:off x="8153400" y="28055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EEC4A180-FEDE-6A3F-4CC3-F61CB317BDA5}"/>
                </a:ext>
              </a:extLst>
            </p:cNvPr>
            <p:cNvSpPr/>
            <p:nvPr userDrawn="1"/>
          </p:nvSpPr>
          <p:spPr>
            <a:xfrm>
              <a:off x="9632887" y="2805840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Next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0" name="Finish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54A7FA8-F4E3-4DB3-447E-6C6675D1B2F2}"/>
                </a:ext>
              </a:extLst>
            </p:cNvPr>
            <p:cNvSpPr/>
            <p:nvPr userDrawn="1"/>
          </p:nvSpPr>
          <p:spPr>
            <a:xfrm>
              <a:off x="8153400" y="3229399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</a:t>
              </a: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D713A7A9-50E3-989E-8E9D-AD000283A73C}"/>
                </a:ext>
              </a:extLst>
            </p:cNvPr>
            <p:cNvSpPr/>
            <p:nvPr userDrawn="1"/>
          </p:nvSpPr>
          <p:spPr>
            <a:xfrm>
              <a:off x="9632887" y="3229399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Finish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6743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09DA1E-B916-46BE-B50B-C837D2421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BFE6948-CC6C-498C-A5C8-116C96A419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696FF16-351D-4897-9948-CEF787136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AA15A81-16CA-0D19-BD88-27D52280C79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07A037-D600-4323-80D8-13DFD1F43A1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775E4B35-C2FC-64F4-D55E-6E3B878DBA9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BD23763B-5044-B2B3-57A9-B91B2D028A8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440E158C-733F-6AA5-27E0-40A7011CA7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625249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20p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3ECBA215-2BFB-4233-9DF3-082E2C7E6D3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2426" y="11516"/>
            <a:ext cx="11879574" cy="6846484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7BFFAD4-3234-922D-C7B9-AE9E6999924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24E81BF-A915-4D16-A8E6-CDF81C7BEC6C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77FA438-37E8-D50F-13E4-58C9A62EBEE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3AD2A711-69AE-4970-1977-CFB0B9F06D2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8CB5B014-50E3-7F7A-7E07-1767169141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8551453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빈 화면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날짜 개체 틀 10">
            <a:extLst>
              <a:ext uri="{FF2B5EF4-FFF2-40B4-BE49-F238E27FC236}">
                <a16:creationId xmlns:a16="http://schemas.microsoft.com/office/drawing/2014/main" id="{141556E2-1287-DF32-7E6E-B20A7B6B8E0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289DA6-D7CA-4E13-A3A5-61A840795049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2" name="바닥글 개체 틀 11">
            <a:extLst>
              <a:ext uri="{FF2B5EF4-FFF2-40B4-BE49-F238E27FC236}">
                <a16:creationId xmlns:a16="http://schemas.microsoft.com/office/drawing/2014/main" id="{0226E781-1343-9E90-D118-712053C6F7B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3" name="슬라이드 번호 개체 틀 12">
            <a:extLst>
              <a:ext uri="{FF2B5EF4-FFF2-40B4-BE49-F238E27FC236}">
                <a16:creationId xmlns:a16="http://schemas.microsoft.com/office/drawing/2014/main" id="{61614A64-FA19-D25B-8CB4-EDE52DA6B93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0FBD5C13-BD65-2CC7-6012-304A865D78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102757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584AE73-31CA-4E36-BA09-B612EC73C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2BA2D0-5117-455E-ABBB-F638E1EA5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EF08B9C8-40A7-6F64-E435-4579AB6EC2C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795C30F-4B2F-478B-A99F-4E47449D8D43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1A24B344-F1AB-7A4B-EDCC-F24F0E013DF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BEF74BA-42F6-FE5A-46EB-AFF4A355AB4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F70B3098-E1E8-C705-4976-B8C631C11D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87940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09DA1E-B916-46BE-B50B-C837D2421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BFE6948-CC6C-498C-A5C8-116C96A419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696FF16-351D-4897-9948-CEF787136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AA15A81-16CA-0D19-BD88-27D52280C79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07A037-D600-4323-80D8-13DFD1F43A1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775E4B35-C2FC-64F4-D55E-6E3B878DBA9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BD23763B-5044-B2B3-57A9-B91B2D028A8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440E158C-733F-6AA5-27E0-40A7011CA7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9556460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22F9F9-25F1-43D9-910C-DC7A2763C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5D18FDC-A62F-4EC6-BA26-39D26280B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E09A5D7-28F7-4DCD-91F3-9DF7F061E4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8D5B9EA-68AB-4904-A0D8-A65697F8FC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942EC5E-E579-4FD5-9130-76F1C65389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9" name="날짜 개체 틀 8">
            <a:extLst>
              <a:ext uri="{FF2B5EF4-FFF2-40B4-BE49-F238E27FC236}">
                <a16:creationId xmlns:a16="http://schemas.microsoft.com/office/drawing/2014/main" id="{2302DD36-B75A-307F-474A-A367673BE28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337DBB2-1F2B-4BEC-8651-690605619219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3" name="바닥글 개체 틀 12">
            <a:extLst>
              <a:ext uri="{FF2B5EF4-FFF2-40B4-BE49-F238E27FC236}">
                <a16:creationId xmlns:a16="http://schemas.microsoft.com/office/drawing/2014/main" id="{4502853C-E09F-4D20-3E49-3A7AA428D1F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4" name="슬라이드 번호 개체 틀 13">
            <a:extLst>
              <a:ext uri="{FF2B5EF4-FFF2-40B4-BE49-F238E27FC236}">
                <a16:creationId xmlns:a16="http://schemas.microsoft.com/office/drawing/2014/main" id="{A737FC96-8C97-D88F-F727-4BC2D17CDD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2" name="ProgramName">
            <a:extLst>
              <a:ext uri="{FF2B5EF4-FFF2-40B4-BE49-F238E27FC236}">
                <a16:creationId xmlns:a16="http://schemas.microsoft.com/office/drawing/2014/main" id="{56760AD0-5D60-8C61-363E-25E2E6DE48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0440086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1A4245-9E36-4E6F-9614-669018378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590AB9A-FD82-8915-D6A3-767BCA1678A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4505765-F91A-41FB-AE8F-70E76ACA1A1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9" name="바닥글 개체 틀 8">
            <a:extLst>
              <a:ext uri="{FF2B5EF4-FFF2-40B4-BE49-F238E27FC236}">
                <a16:creationId xmlns:a16="http://schemas.microsoft.com/office/drawing/2014/main" id="{DE76C3F0-2E3F-EC63-990A-3CE22422CE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5A6CE07F-8D9B-43F7-A023-EC38E0B9EB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2EC4283E-4676-448E-6733-430C1CE1BF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7889149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402E2-242D-4D89-2543-ADBCE610907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657BFC-C204-4489-813B-5B23A0A5736E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93AC8D3-4AF5-BBE0-3263-E6680F9EDB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2DBDEE2-BEC5-6CBE-2616-885B14F734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47278E8F-E885-BFC6-2E8C-8DB7ADBC4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80530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6598DC-D541-4993-BB72-485D9EC1E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379DAB-B972-484E-A481-E89519C0C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0027118-2272-4798-9146-DF95E8889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DBDB7D1-EEB7-996D-FF4F-C95BE386B71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1404582-E205-4539-A9F7-CC633725B72D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BD9653AE-A830-A8BD-2304-AE8B050B5E6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5BBB2F2B-7B84-CD89-E5EB-BD5E88F2EC4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68CB31A2-0555-1B48-8AFA-7FE6445134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9788442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D6A37C-25DE-4AB5-BEA8-4CB11FDE9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824D4B1-4957-41FD-845D-CF5898D82A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21036C7-990C-4B06-9836-81ADDBF19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4F70263-B6C1-3D89-371F-5A0B55218CD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14C85F5-E184-4E7F-B7BC-164997E80CE0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E905FD14-E016-8E78-C4C7-F74BDA30BBB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65AA04C5-4E8B-E823-7F93-94AB36EEDB0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9EFD8C48-EEAE-D292-5C37-538405549A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2285280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02503-8366-4A83-ABB9-A40CC6DBA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715DD8C-9594-4B3E-B089-049F4E17BE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7F27A58-984F-6892-0C49-987269872A8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C167676-3751-4A41-9D49-72F78753B84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79091700-AC20-9D8F-39BF-D7E782E44AE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485C0E1F-FDE8-F1AA-C1CD-3656AB4E9A3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2C8F3F20-883D-4F53-AADC-07E53785B8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94869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22F9F9-25F1-43D9-910C-DC7A2763C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5D18FDC-A62F-4EC6-BA26-39D26280B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E09A5D7-28F7-4DCD-91F3-9DF7F061E4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8D5B9EA-68AB-4904-A0D8-A65697F8FC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942EC5E-E579-4FD5-9130-76F1C65389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9" name="날짜 개체 틀 8">
            <a:extLst>
              <a:ext uri="{FF2B5EF4-FFF2-40B4-BE49-F238E27FC236}">
                <a16:creationId xmlns:a16="http://schemas.microsoft.com/office/drawing/2014/main" id="{2302DD36-B75A-307F-474A-A367673BE28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337DBB2-1F2B-4BEC-8651-690605619219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3" name="바닥글 개체 틀 12">
            <a:extLst>
              <a:ext uri="{FF2B5EF4-FFF2-40B4-BE49-F238E27FC236}">
                <a16:creationId xmlns:a16="http://schemas.microsoft.com/office/drawing/2014/main" id="{4502853C-E09F-4D20-3E49-3A7AA428D1F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4" name="슬라이드 번호 개체 틀 13">
            <a:extLst>
              <a:ext uri="{FF2B5EF4-FFF2-40B4-BE49-F238E27FC236}">
                <a16:creationId xmlns:a16="http://schemas.microsoft.com/office/drawing/2014/main" id="{A737FC96-8C97-D88F-F727-4BC2D17CDD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2" name="ProgramName">
            <a:extLst>
              <a:ext uri="{FF2B5EF4-FFF2-40B4-BE49-F238E27FC236}">
                <a16:creationId xmlns:a16="http://schemas.microsoft.com/office/drawing/2014/main" id="{56760AD0-5D60-8C61-363E-25E2E6DE48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6019413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4184E17-0726-46F8-AE0F-503612C937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F5D2C66-AE97-4E37-A852-3E3F6F1636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A2858CE9-59F1-58E1-6252-9E1E52BE2C8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80316F0-AEFF-492E-A777-1BEA9A38546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DB8DB13F-F387-F65E-926B-281C8EBD730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93AC53D-D78C-88B7-8C00-009E6384B0C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AB4A9E84-6161-644D-2FAC-D41231FEAB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64628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762106-B958-4D4A-99C3-8730E5EB63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31BB106-DD50-4745-8513-A50115DCC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sp>
        <p:nvSpPr>
          <p:cNvPr id="13" name="ProgramName">
            <a:extLst>
              <a:ext uri="{FF2B5EF4-FFF2-40B4-BE49-F238E27FC236}">
                <a16:creationId xmlns:a16="http://schemas.microsoft.com/office/drawing/2014/main" id="{714A92FB-38E4-7F1D-7B0B-9F03852A2B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4A564E4B-11AF-DF2E-7B36-1ACAEA6CA7A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56041F9-ECB8-4B8F-942B-6FFD15392511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7" name="바닥글 개체 틀 6">
            <a:extLst>
              <a:ext uri="{FF2B5EF4-FFF2-40B4-BE49-F238E27FC236}">
                <a16:creationId xmlns:a16="http://schemas.microsoft.com/office/drawing/2014/main" id="{7C9D7FCC-796C-6055-4671-3A00A042D14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 dirty="0"/>
              <a:t>바닥글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944213C6-C99C-3018-B86A-6DEE19B8A8A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4191910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절정 메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3C3AFCC2-D915-65DE-F5FA-60338D87E8F9}"/>
              </a:ext>
            </a:extLst>
          </p:cNvPr>
          <p:cNvSpPr/>
          <p:nvPr userDrawn="1"/>
        </p:nvSpPr>
        <p:spPr>
          <a:xfrm>
            <a:off x="9161417" y="0"/>
            <a:ext cx="3027284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시스템 종료 옆 펼침">
            <a:extLst>
              <a:ext uri="{FF2B5EF4-FFF2-40B4-BE49-F238E27FC236}">
                <a16:creationId xmlns:a16="http://schemas.microsoft.com/office/drawing/2014/main" id="{ACD0AB2D-14C3-623E-992E-8B5F1BFF4F5D}"/>
              </a:ext>
            </a:extLst>
          </p:cNvPr>
          <p:cNvSpPr/>
          <p:nvPr userDrawn="1"/>
        </p:nvSpPr>
        <p:spPr>
          <a:xfrm>
            <a:off x="10455215" y="5824095"/>
            <a:ext cx="618496" cy="361801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▶</a:t>
            </a:r>
          </a:p>
        </p:txBody>
      </p:sp>
      <p:sp>
        <p:nvSpPr>
          <p:cNvPr id="4" name="절정메뉴닫음버튼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F827D05D-936C-3DB7-6BC6-CCA1CF6464F5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30" name="절정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F5CE02A2-898C-8ED8-D510-BB7E061152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879" y="6307871"/>
            <a:ext cx="275538" cy="275538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2FFF6071-48AE-5368-077B-1B5C0248C829}"/>
              </a:ext>
            </a:extLst>
          </p:cNvPr>
          <p:cNvSpPr/>
          <p:nvPr userDrawn="1"/>
        </p:nvSpPr>
        <p:spPr>
          <a:xfrm>
            <a:off x="307508" y="0"/>
            <a:ext cx="8863565" cy="6858000"/>
          </a:xfrm>
          <a:prstGeom prst="rect">
            <a:avLst/>
          </a:prstGeom>
          <a:solidFill>
            <a:schemeClr val="tx1">
              <a:alpha val="50196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시스템 종료">
            <a:hlinkClick r:id="" action="ppaction://hlinkshowjump?jump=endshow"/>
            <a:extLst>
              <a:ext uri="{FF2B5EF4-FFF2-40B4-BE49-F238E27FC236}">
                <a16:creationId xmlns:a16="http://schemas.microsoft.com/office/drawing/2014/main" id="{A71404CC-0A21-8479-5351-590A74E153E7}"/>
              </a:ext>
            </a:extLst>
          </p:cNvPr>
          <p:cNvSpPr/>
          <p:nvPr userDrawn="1"/>
        </p:nvSpPr>
        <p:spPr>
          <a:xfrm>
            <a:off x="9260510" y="5824095"/>
            <a:ext cx="1384666" cy="361801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종료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81C8947-B63B-2E1F-8078-C4DEF0EBDD28}"/>
              </a:ext>
            </a:extLst>
          </p:cNvPr>
          <p:cNvGrpSpPr/>
          <p:nvPr userDrawn="1"/>
        </p:nvGrpSpPr>
        <p:grpSpPr>
          <a:xfrm>
            <a:off x="9302576" y="180487"/>
            <a:ext cx="436605" cy="436605"/>
            <a:chOff x="9302576" y="180487"/>
            <a:chExt cx="436605" cy="436605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019A3E54-CAA4-A3AD-4E9A-D8359A48022F}"/>
                </a:ext>
              </a:extLst>
            </p:cNvPr>
            <p:cNvSpPr/>
            <p:nvPr/>
          </p:nvSpPr>
          <p:spPr>
            <a:xfrm>
              <a:off x="9302576" y="180487"/>
              <a:ext cx="436605" cy="436605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286C36B8-5CF1-0191-F79B-6DBE98CC4915}"/>
                </a:ext>
              </a:extLst>
            </p:cNvPr>
            <p:cNvSpPr/>
            <p:nvPr/>
          </p:nvSpPr>
          <p:spPr>
            <a:xfrm>
              <a:off x="9428545" y="226525"/>
              <a:ext cx="184666" cy="184666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순서도: 지연 17">
              <a:extLst>
                <a:ext uri="{FF2B5EF4-FFF2-40B4-BE49-F238E27FC236}">
                  <a16:creationId xmlns:a16="http://schemas.microsoft.com/office/drawing/2014/main" id="{4B755947-0E22-0A87-92AC-705D47A69930}"/>
                </a:ext>
              </a:extLst>
            </p:cNvPr>
            <p:cNvSpPr/>
            <p:nvPr/>
          </p:nvSpPr>
          <p:spPr>
            <a:xfrm rot="5400000" flipH="1">
              <a:off x="9412882" y="328985"/>
              <a:ext cx="232465" cy="321275"/>
            </a:xfrm>
            <a:prstGeom prst="flowChartDelay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976A903-37F5-4971-B6D4-2E7B834C6BBD}"/>
              </a:ext>
            </a:extLst>
          </p:cNvPr>
          <p:cNvSpPr txBox="1"/>
          <p:nvPr userDrawn="1"/>
        </p:nvSpPr>
        <p:spPr>
          <a:xfrm>
            <a:off x="9805084" y="226525"/>
            <a:ext cx="1268627" cy="379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user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F2DF1A-E521-4A9A-3933-45D151467EAD}"/>
              </a:ext>
            </a:extLst>
          </p:cNvPr>
          <p:cNvSpPr txBox="1"/>
          <p:nvPr userDrawn="1"/>
        </p:nvSpPr>
        <p:spPr>
          <a:xfrm>
            <a:off x="9171441" y="4297023"/>
            <a:ext cx="3017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 파일은 </a:t>
            </a:r>
            <a:r>
              <a:rPr lang="ko-KR" altLang="en-US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수성컴전자방에서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제작한 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기반으로 제작되었습니다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endParaRPr lang="en-US" altLang="ko-KR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절정</a:t>
            </a:r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F38A3964-1C4D-6AC8-66A6-4C61747A031B}"/>
              </a:ext>
            </a:extLst>
          </p:cNvPr>
          <p:cNvCxnSpPr>
            <a:cxnSpLocks/>
          </p:cNvCxnSpPr>
          <p:nvPr userDrawn="1"/>
        </p:nvCxnSpPr>
        <p:spPr>
          <a:xfrm>
            <a:off x="9368477" y="4209935"/>
            <a:ext cx="2530226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5BEFE50-E469-A66D-BF2D-4496B33F9770}"/>
              </a:ext>
            </a:extLst>
          </p:cNvPr>
          <p:cNvGrpSpPr/>
          <p:nvPr userDrawn="1"/>
        </p:nvGrpSpPr>
        <p:grpSpPr>
          <a:xfrm>
            <a:off x="838199" y="140887"/>
            <a:ext cx="952409" cy="952409"/>
            <a:chOff x="838199" y="1825624"/>
            <a:chExt cx="952409" cy="952409"/>
          </a:xfrm>
        </p:grpSpPr>
        <p:sp>
          <p:nvSpPr>
            <p:cNvPr id="23" name="직사각형 22">
              <a:hlinkClick r:id="rId3" action="ppaction://hlinkfile"/>
              <a:extLst>
                <a:ext uri="{FF2B5EF4-FFF2-40B4-BE49-F238E27FC236}">
                  <a16:creationId xmlns:a16="http://schemas.microsoft.com/office/drawing/2014/main" id="{352F8E5E-5556-32EB-3905-5E07EC628F6C}"/>
                </a:ext>
              </a:extLst>
            </p:cNvPr>
            <p:cNvSpPr/>
            <p:nvPr/>
          </p:nvSpPr>
          <p:spPr>
            <a:xfrm>
              <a:off x="838199" y="1825624"/>
              <a:ext cx="952409" cy="952409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en-US" altLang="ko-KR" sz="1100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Microsoft Edge</a:t>
              </a:r>
            </a:p>
          </p:txBody>
        </p:sp>
        <p:pic>
          <p:nvPicPr>
            <p:cNvPr id="24" name="그림 23">
              <a:hlinkClick r:id="rId3" action="ppaction://hlinkfile"/>
              <a:extLst>
                <a:ext uri="{FF2B5EF4-FFF2-40B4-BE49-F238E27FC236}">
                  <a16:creationId xmlns:a16="http://schemas.microsoft.com/office/drawing/2014/main" id="{3CB6D43F-3D19-1946-3F26-361C0551D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5881" y="1903587"/>
              <a:ext cx="439018" cy="439018"/>
            </a:xfrm>
            <a:prstGeom prst="rect">
              <a:avLst/>
            </a:prstGeom>
          </p:spPr>
        </p:pic>
      </p:grp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6" name="ProgramName">
            <a:extLst>
              <a:ext uri="{FF2B5EF4-FFF2-40B4-BE49-F238E27FC236}">
                <a16:creationId xmlns:a16="http://schemas.microsoft.com/office/drawing/2014/main" id="{5EBD59CC-A428-4BEC-84BB-551ADA13E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defRPr>
            </a:lvl1pPr>
          </a:lstStyle>
          <a:p>
            <a:r>
              <a:rPr lang="ko-KR" altLang="en-US" sz="1500" kern="1200" dirty="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+mn-cs"/>
              </a:rPr>
              <a:t>절정 메뉴</a:t>
            </a:r>
            <a:endParaRPr lang="ko-KR" altLang="en-US" dirty="0"/>
          </a:p>
        </p:txBody>
      </p:sp>
      <p:sp>
        <p:nvSpPr>
          <p:cNvPr id="2" name="사용설명서" hidden="1">
            <a:extLst>
              <a:ext uri="{FF2B5EF4-FFF2-40B4-BE49-F238E27FC236}">
                <a16:creationId xmlns:a16="http://schemas.microsoft.com/office/drawing/2014/main" id="{81DC6503-BC65-1EE8-7972-4ACE58D5A11A}"/>
              </a:ext>
            </a:extLst>
          </p:cNvPr>
          <p:cNvSpPr/>
          <p:nvPr userDrawn="1"/>
        </p:nvSpPr>
        <p:spPr>
          <a:xfrm>
            <a:off x="838199" y="1272127"/>
            <a:ext cx="1905001" cy="497645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ko-KR" altLang="en-US" spc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  <a:endParaRPr lang="ko-KR" altLang="en-US" spc="0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7" name="직사각형 26">
            <a:hlinkClick r:id="rId5" action="ppaction://hlinkpres?slideindex=1&amp;slidetitle="/>
            <a:extLst>
              <a:ext uri="{FF2B5EF4-FFF2-40B4-BE49-F238E27FC236}">
                <a16:creationId xmlns:a16="http://schemas.microsoft.com/office/drawing/2014/main" id="{9F15AD8E-006A-C987-6E9A-CA11CA3B6C56}"/>
              </a:ext>
            </a:extLst>
          </p:cNvPr>
          <p:cNvSpPr/>
          <p:nvPr userDrawn="1"/>
        </p:nvSpPr>
        <p:spPr>
          <a:xfrm>
            <a:off x="10645176" y="5264132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사용설명서</a:t>
            </a:r>
          </a:p>
        </p:txBody>
      </p:sp>
      <p:sp>
        <p:nvSpPr>
          <p:cNvPr id="29" name="직사각형 28">
            <a:hlinkClick r:id="rId6" action="ppaction://hlinkpres?slideindex=18&amp;slidetitle=[필독]저작권 안내"/>
            <a:extLst>
              <a:ext uri="{FF2B5EF4-FFF2-40B4-BE49-F238E27FC236}">
                <a16:creationId xmlns:a16="http://schemas.microsoft.com/office/drawing/2014/main" id="{74A53B42-1E73-A753-DAE7-083514C96782}"/>
              </a:ext>
            </a:extLst>
          </p:cNvPr>
          <p:cNvSpPr/>
          <p:nvPr userDrawn="1"/>
        </p:nvSpPr>
        <p:spPr>
          <a:xfrm>
            <a:off x="10645176" y="5568839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저작권안내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40E15F8A-2BD6-043D-2C95-60EEA888EC88}"/>
              </a:ext>
            </a:extLst>
          </p:cNvPr>
          <p:cNvSpPr/>
          <p:nvPr userDrawn="1"/>
        </p:nvSpPr>
        <p:spPr>
          <a:xfrm>
            <a:off x="10645176" y="5877865"/>
            <a:ext cx="1239316" cy="3047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◀</a:t>
            </a:r>
            <a:r>
              <a: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..</a:t>
            </a:r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754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9" grpId="0" animBg="1"/>
      <p:bldP spid="29" grpId="1" animBg="1"/>
      <p:bldP spid="31" grpId="0" animBg="1"/>
      <p:bldP spid="31" grpId="1" animBg="1"/>
    </p:bld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8848593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(이전, 다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BC617-44AB-4220-9909-FA1C0B30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CD71E1-625E-4D3D-8C25-CED893BB6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BBB329E8-D1A0-8826-878A-BB8C7BBAA73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ABA038D-683B-473B-B76C-F185D904FCE7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239C2311-BF3E-0F8F-0234-7CF0967EB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D7D24DBE-5511-5977-28DE-CBDE305886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5" name="ProgramName">
            <a:extLst>
              <a:ext uri="{FF2B5EF4-FFF2-40B4-BE49-F238E27FC236}">
                <a16:creationId xmlns:a16="http://schemas.microsoft.com/office/drawing/2014/main" id="{50F35FD7-7AF4-8F76-E6E9-488325F2D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8" name="Prev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639C297-B9D6-7153-9697-B6842798E1F4}"/>
              </a:ext>
            </a:extLst>
          </p:cNvPr>
          <p:cNvSpPr/>
          <p:nvPr userDrawn="1"/>
        </p:nvSpPr>
        <p:spPr>
          <a:xfrm>
            <a:off x="8520433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이전</a:t>
            </a:r>
          </a:p>
        </p:txBody>
      </p:sp>
      <p:sp>
        <p:nvSpPr>
          <p:cNvPr id="9" name="Next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8803A87-1C5F-9946-C1AA-315AA27D497A}"/>
              </a:ext>
            </a:extLst>
          </p:cNvPr>
          <p:cNvSpPr/>
          <p:nvPr userDrawn="1"/>
        </p:nvSpPr>
        <p:spPr>
          <a:xfrm>
            <a:off x="9969134" y="6220909"/>
            <a:ext cx="1384666" cy="361801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다음</a:t>
            </a:r>
          </a:p>
        </p:txBody>
      </p:sp>
      <p:grpSp>
        <p:nvGrpSpPr>
          <p:cNvPr id="15" name="이전/다음 단추 모음" hidden="1">
            <a:extLst>
              <a:ext uri="{FF2B5EF4-FFF2-40B4-BE49-F238E27FC236}">
                <a16:creationId xmlns:a16="http://schemas.microsoft.com/office/drawing/2014/main" id="{4A89089C-386E-C0D8-3AF4-6D74BBDF1B80}"/>
              </a:ext>
            </a:extLst>
          </p:cNvPr>
          <p:cNvGrpSpPr/>
          <p:nvPr userDrawn="1"/>
        </p:nvGrpSpPr>
        <p:grpSpPr>
          <a:xfrm>
            <a:off x="8338849" y="3030860"/>
            <a:ext cx="3132499" cy="3023858"/>
            <a:chOff x="8082602" y="1595429"/>
            <a:chExt cx="3132499" cy="3023858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09928571-3CAC-0793-7A38-0B2FB6125BEB}"/>
                </a:ext>
              </a:extLst>
            </p:cNvPr>
            <p:cNvSpPr/>
            <p:nvPr userDrawn="1"/>
          </p:nvSpPr>
          <p:spPr>
            <a:xfrm>
              <a:off x="8082602" y="1595429"/>
              <a:ext cx="3132499" cy="3023858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l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  <a:r>
                <a:rPr lang="en-US" altLang="ko-KR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/</a:t>
              </a:r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 단추 모음</a:t>
              </a:r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endParaRPr lang="en-US" altLang="ko-KR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/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마침의 하이퍼링크는 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‘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＇</a:t>
              </a:r>
              <a:r>
                <a:rPr lang="ko-KR" altLang="en-US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으로 되어 있으나 개발자의 필요에 따라 변경하여 사용하시기 바랍니다</a:t>
              </a:r>
              <a:r>
                <a:rPr lang="en-US" altLang="ko-KR" sz="12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.</a:t>
              </a:r>
              <a:endParaRPr lang="ko-KR" altLang="en-US" sz="12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2" name="Prev_NotActivated">
              <a:extLst>
                <a:ext uri="{FF2B5EF4-FFF2-40B4-BE49-F238E27FC236}">
                  <a16:creationId xmlns:a16="http://schemas.microsoft.com/office/drawing/2014/main" id="{288682A1-71E0-F90C-B8AE-2D27878ABFE6}"/>
                </a:ext>
              </a:extLst>
            </p:cNvPr>
            <p:cNvSpPr/>
            <p:nvPr userDrawn="1"/>
          </p:nvSpPr>
          <p:spPr>
            <a:xfrm>
              <a:off x="8153400" y="19759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bg1">
                      <a:lumMod val="50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8A07F821-B740-DD58-4D73-112822A43EE8}"/>
                </a:ext>
              </a:extLst>
            </p:cNvPr>
            <p:cNvSpPr/>
            <p:nvPr userDrawn="1"/>
          </p:nvSpPr>
          <p:spPr>
            <a:xfrm>
              <a:off x="9632887" y="1975946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Prev_NotActivated</a:t>
              </a:r>
              <a:endParaRPr lang="ko-KR" altLang="en-US" sz="10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Prev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6C5234AE-7208-4C66-7503-EF9905D3EBEF}"/>
                </a:ext>
              </a:extLst>
            </p:cNvPr>
            <p:cNvSpPr/>
            <p:nvPr userDrawn="1"/>
          </p:nvSpPr>
          <p:spPr>
            <a:xfrm>
              <a:off x="8153400" y="2381693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이전</a:t>
              </a: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342524F-E036-AF03-5CDF-EB96254D2F46}"/>
                </a:ext>
              </a:extLst>
            </p:cNvPr>
            <p:cNvSpPr/>
            <p:nvPr userDrawn="1"/>
          </p:nvSpPr>
          <p:spPr>
            <a:xfrm>
              <a:off x="9632887" y="2381693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 err="1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Prev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Next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13C8D5B6-A42F-2B97-8877-67BEC3E5F00F}"/>
                </a:ext>
              </a:extLst>
            </p:cNvPr>
            <p:cNvSpPr/>
            <p:nvPr userDrawn="1"/>
          </p:nvSpPr>
          <p:spPr>
            <a:xfrm>
              <a:off x="8153400" y="2805546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다음</a:t>
              </a: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EEC4A180-FEDE-6A3F-4CC3-F61CB317BDA5}"/>
                </a:ext>
              </a:extLst>
            </p:cNvPr>
            <p:cNvSpPr/>
            <p:nvPr userDrawn="1"/>
          </p:nvSpPr>
          <p:spPr>
            <a:xfrm>
              <a:off x="9632887" y="2805840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Next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0" name="Finish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54A7FA8-F4E3-4DB3-447E-6C6675D1B2F2}"/>
                </a:ext>
              </a:extLst>
            </p:cNvPr>
            <p:cNvSpPr/>
            <p:nvPr userDrawn="1"/>
          </p:nvSpPr>
          <p:spPr>
            <a:xfrm>
              <a:off x="8153400" y="3229399"/>
              <a:ext cx="1384666" cy="361801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마침</a:t>
              </a: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D713A7A9-50E3-989E-8E9D-AD000283A73C}"/>
                </a:ext>
              </a:extLst>
            </p:cNvPr>
            <p:cNvSpPr/>
            <p:nvPr userDrawn="1"/>
          </p:nvSpPr>
          <p:spPr>
            <a:xfrm>
              <a:off x="9632887" y="3229399"/>
              <a:ext cx="1484768" cy="361801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800" dirty="0">
                  <a:solidFill>
                    <a:schemeClr val="tx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Finish</a:t>
              </a:r>
              <a:endParaRPr lang="ko-KR" altLang="en-US" sz="1800" dirty="0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779614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20p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3ECBA215-2BFB-4233-9DF3-082E2C7E6D3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2426" y="11516"/>
            <a:ext cx="11879574" cy="6846484"/>
          </a:xfrm>
          <a:solidFill>
            <a:schemeClr val="tx1"/>
          </a:solidFill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7BFFAD4-3234-922D-C7B9-AE9E6999924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24E81BF-A915-4D16-A8E6-CDF81C7BEC6C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77FA438-37E8-D50F-13E4-58C9A62EBEE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3AD2A711-69AE-4970-1977-CFB0B9F06D2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ProgramName">
            <a:extLst>
              <a:ext uri="{FF2B5EF4-FFF2-40B4-BE49-F238E27FC236}">
                <a16:creationId xmlns:a16="http://schemas.microsoft.com/office/drawing/2014/main" id="{8CB5B014-50E3-7F7A-7E07-1767169141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2721480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순 내용 정리(빈 화면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B7B52B-0502-4501-9CE7-7963F7EF8D7F}"/>
              </a:ext>
            </a:extLst>
          </p:cNvPr>
          <p:cNvSpPr/>
          <p:nvPr userDrawn="1"/>
        </p:nvSpPr>
        <p:spPr>
          <a:xfrm>
            <a:off x="312428" y="0"/>
            <a:ext cx="11879572" cy="685800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날짜 개체 틀 10">
            <a:extLst>
              <a:ext uri="{FF2B5EF4-FFF2-40B4-BE49-F238E27FC236}">
                <a16:creationId xmlns:a16="http://schemas.microsoft.com/office/drawing/2014/main" id="{141556E2-1287-DF32-7E6E-B20A7B6B8E0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289DA6-D7CA-4E13-A3A5-61A840795049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2" name="바닥글 개체 틀 11">
            <a:extLst>
              <a:ext uri="{FF2B5EF4-FFF2-40B4-BE49-F238E27FC236}">
                <a16:creationId xmlns:a16="http://schemas.microsoft.com/office/drawing/2014/main" id="{0226E781-1343-9E90-D118-712053C6F7B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3" name="슬라이드 번호 개체 틀 12">
            <a:extLst>
              <a:ext uri="{FF2B5EF4-FFF2-40B4-BE49-F238E27FC236}">
                <a16:creationId xmlns:a16="http://schemas.microsoft.com/office/drawing/2014/main" id="{61614A64-FA19-D25B-8CB4-EDE52DA6B93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ProgramName">
            <a:extLst>
              <a:ext uri="{FF2B5EF4-FFF2-40B4-BE49-F238E27FC236}">
                <a16:creationId xmlns:a16="http://schemas.microsoft.com/office/drawing/2014/main" id="{0FBD5C13-BD65-2CC7-6012-304A865D78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466088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584AE73-31CA-4E36-BA09-B612EC73C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2BA2D0-5117-455E-ABBB-F638E1EA5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6" name="날짜 개체 틀 5">
            <a:extLst>
              <a:ext uri="{FF2B5EF4-FFF2-40B4-BE49-F238E27FC236}">
                <a16:creationId xmlns:a16="http://schemas.microsoft.com/office/drawing/2014/main" id="{EF08B9C8-40A7-6F64-E435-4579AB6EC2C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795C30F-4B2F-478B-A99F-4E47449D8D43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0" name="바닥글 개체 틀 9">
            <a:extLst>
              <a:ext uri="{FF2B5EF4-FFF2-40B4-BE49-F238E27FC236}">
                <a16:creationId xmlns:a16="http://schemas.microsoft.com/office/drawing/2014/main" id="{1A24B344-F1AB-7A4B-EDCC-F24F0E013DF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BEF74BA-42F6-FE5A-46EB-AFF4A355AB4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ProgramName">
            <a:extLst>
              <a:ext uri="{FF2B5EF4-FFF2-40B4-BE49-F238E27FC236}">
                <a16:creationId xmlns:a16="http://schemas.microsoft.com/office/drawing/2014/main" id="{F70B3098-E1E8-C705-4976-B8C631C11D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341518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09DA1E-B916-46BE-B50B-C837D2421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BFE6948-CC6C-498C-A5C8-116C96A419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696FF16-351D-4897-9948-CEF787136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AA15A81-16CA-0D19-BD88-27D52280C79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07A037-D600-4323-80D8-13DFD1F43A15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1" name="바닥글 개체 틀 10">
            <a:extLst>
              <a:ext uri="{FF2B5EF4-FFF2-40B4-BE49-F238E27FC236}">
                <a16:creationId xmlns:a16="http://schemas.microsoft.com/office/drawing/2014/main" id="{775E4B35-C2FC-64F4-D55E-6E3B878DBA9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BD23763B-5044-B2B3-57A9-B91B2D028A8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ProgramName">
            <a:extLst>
              <a:ext uri="{FF2B5EF4-FFF2-40B4-BE49-F238E27FC236}">
                <a16:creationId xmlns:a16="http://schemas.microsoft.com/office/drawing/2014/main" id="{440E158C-733F-6AA5-27E0-40A7011CA7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6033839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22F9F9-25F1-43D9-910C-DC7A2763C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5D18FDC-A62F-4EC6-BA26-39D26280B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E09A5D7-28F7-4DCD-91F3-9DF7F061E4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8D5B9EA-68AB-4904-A0D8-A65697F8FC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942EC5E-E579-4FD5-9130-76F1C65389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9" name="날짜 개체 틀 8">
            <a:extLst>
              <a:ext uri="{FF2B5EF4-FFF2-40B4-BE49-F238E27FC236}">
                <a16:creationId xmlns:a16="http://schemas.microsoft.com/office/drawing/2014/main" id="{2302DD36-B75A-307F-474A-A367673BE28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337DBB2-1F2B-4BEC-8651-690605619219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13" name="바닥글 개체 틀 12">
            <a:extLst>
              <a:ext uri="{FF2B5EF4-FFF2-40B4-BE49-F238E27FC236}">
                <a16:creationId xmlns:a16="http://schemas.microsoft.com/office/drawing/2014/main" id="{4502853C-E09F-4D20-3E49-3A7AA428D1F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4" name="슬라이드 번호 개체 틀 13">
            <a:extLst>
              <a:ext uri="{FF2B5EF4-FFF2-40B4-BE49-F238E27FC236}">
                <a16:creationId xmlns:a16="http://schemas.microsoft.com/office/drawing/2014/main" id="{A737FC96-8C97-D88F-F727-4BC2D17CDD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2" name="ProgramName">
            <a:extLst>
              <a:ext uri="{FF2B5EF4-FFF2-40B4-BE49-F238E27FC236}">
                <a16:creationId xmlns:a16="http://schemas.microsoft.com/office/drawing/2014/main" id="{56760AD0-5D60-8C61-363E-25E2E6DE48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1121163" y="1121163"/>
            <a:ext cx="2544253" cy="3019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r">
              <a:buNone/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lvl="0"/>
            <a:r>
              <a:rPr lang="ko-KR" altLang="en-US" dirty="0"/>
              <a:t>대제목을 입력하십시오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9967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hyperlink" Target="file:///C:\Program%20Files%20(x86)\Microsoft\Edge\Application\msedge.exe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" Target="../slides/slide2.xml"/><Relationship Id="rId3" Type="http://schemas.openxmlformats.org/officeDocument/2006/relationships/slideLayout" Target="../slideLayouts/slideLayout18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7.xml"/><Relationship Id="rId16" Type="http://schemas.openxmlformats.org/officeDocument/2006/relationships/theme" Target="../theme/theme2.xml"/><Relationship Id="rId20" Type="http://schemas.openxmlformats.org/officeDocument/2006/relationships/hyperlink" Target="file:///C:\Program%20Files%20(x86)\Microsoft\Edge\Application\msedge.exe" TargetMode="Externa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slide" Target="../slides/slide2.xml"/><Relationship Id="rId3" Type="http://schemas.openxmlformats.org/officeDocument/2006/relationships/slideLayout" Target="../slideLayouts/slideLayout3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5.jpg"/><Relationship Id="rId2" Type="http://schemas.openxmlformats.org/officeDocument/2006/relationships/slideLayout" Target="../slideLayouts/slideLayout32.xml"/><Relationship Id="rId16" Type="http://schemas.openxmlformats.org/officeDocument/2006/relationships/theme" Target="../theme/theme3.xml"/><Relationship Id="rId20" Type="http://schemas.openxmlformats.org/officeDocument/2006/relationships/hyperlink" Target="file:///C:\Program%20Files%20(x86)\Microsoft\Edge\Application\msedge.exe" TargetMode="Externa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slide" Target="../slides/slide2.xml"/><Relationship Id="rId3" Type="http://schemas.openxmlformats.org/officeDocument/2006/relationships/slideLayout" Target="../slideLayouts/slideLayout48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image" Target="../media/image6.jpg"/><Relationship Id="rId2" Type="http://schemas.openxmlformats.org/officeDocument/2006/relationships/slideLayout" Target="../slideLayouts/slideLayout47.xml"/><Relationship Id="rId16" Type="http://schemas.openxmlformats.org/officeDocument/2006/relationships/theme" Target="../theme/theme4.xml"/><Relationship Id="rId20" Type="http://schemas.openxmlformats.org/officeDocument/2006/relationships/hyperlink" Target="file:///C:\Program%20Files%20(x86)\Microsoft\Edge\Application\msedge.exe" TargetMode="Externa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5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18" Type="http://schemas.openxmlformats.org/officeDocument/2006/relationships/slide" Target="../slides/slide2.xml"/><Relationship Id="rId3" Type="http://schemas.openxmlformats.org/officeDocument/2006/relationships/slideLayout" Target="../slideLayouts/slideLayout6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62.xml"/><Relationship Id="rId16" Type="http://schemas.openxmlformats.org/officeDocument/2006/relationships/theme" Target="../theme/theme5.xml"/><Relationship Id="rId20" Type="http://schemas.openxmlformats.org/officeDocument/2006/relationships/hyperlink" Target="file:///C:\Program%20Files%20(x86)\Microsoft\Edge\Application\msedge.exe" TargetMode="Externa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8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7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77.xml"/><Relationship Id="rId16" Type="http://schemas.openxmlformats.org/officeDocument/2006/relationships/theme" Target="../theme/theme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5.xml"/><Relationship Id="rId19" Type="http://schemas.openxmlformats.org/officeDocument/2006/relationships/hyperlink" Target="file:///C:\Program%20Files%20(x86)\Microsoft\Edge\Application\msedge.exe" TargetMode="Externa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Relationship Id="rId14" Type="http://schemas.openxmlformats.org/officeDocument/2006/relationships/slideLayout" Target="../slideLayouts/slideLayout8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slideLayout" Target="../slideLayouts/slideLayout10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92.xml"/><Relationship Id="rId16" Type="http://schemas.openxmlformats.org/officeDocument/2006/relationships/theme" Target="../theme/theme7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00.xml"/><Relationship Id="rId19" Type="http://schemas.openxmlformats.org/officeDocument/2006/relationships/hyperlink" Target="file:///C:\Program%20Files%20(x86)\Microsoft\Edge\Application\msedge.exe" TargetMode="Externa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Relationship Id="rId14" Type="http://schemas.openxmlformats.org/officeDocument/2006/relationships/slideLayout" Target="../slideLayouts/slideLayout10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13" Type="http://schemas.openxmlformats.org/officeDocument/2006/relationships/slideLayout" Target="../slideLayouts/slideLayout118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17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107.xml"/><Relationship Id="rId16" Type="http://schemas.openxmlformats.org/officeDocument/2006/relationships/theme" Target="../theme/theme8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15.xml"/><Relationship Id="rId19" Type="http://schemas.openxmlformats.org/officeDocument/2006/relationships/hyperlink" Target="file:///C:\Program%20Files%20(x86)\Microsoft\Edge\Application\msedge.exe" TargetMode="Externa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Relationship Id="rId14" Type="http://schemas.openxmlformats.org/officeDocument/2006/relationships/slideLayout" Target="../slideLayouts/slideLayout1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8FEFD99E-E2B9-4AD4-B06D-84742EBD6070}"/>
              </a:ext>
            </a:extLst>
          </p:cNvPr>
          <p:cNvSpPr/>
          <p:nvPr userDrawn="1"/>
        </p:nvSpPr>
        <p:spPr>
          <a:xfrm>
            <a:off x="0" y="1"/>
            <a:ext cx="306000" cy="6248582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00206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464EF41-70B3-4D47-94E1-00FEBF8CD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3EE48E-23DE-4743-AB2D-F2E1C2A806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C0449C-910B-4CD4-B6C8-CA267F097A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74C90B71-0513-4EF0-B1CC-387DC55DE4DB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8D0335-0F4C-4C2C-BB41-C7384DA499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 hidden="1">
            <a:extLst>
              <a:ext uri="{FF2B5EF4-FFF2-40B4-BE49-F238E27FC236}">
                <a16:creationId xmlns:a16="http://schemas.microsoft.com/office/drawing/2014/main" id="{746273BE-6220-EB62-C225-A436D51E61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80953" y="6553292"/>
            <a:ext cx="1608062" cy="30470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절정메뉴버튼">
            <a:hlinkClick r:id="rId18" action="ppaction://hlinksldjump"/>
            <a:extLst>
              <a:ext uri="{FF2B5EF4-FFF2-40B4-BE49-F238E27FC236}">
                <a16:creationId xmlns:a16="http://schemas.microsoft.com/office/drawing/2014/main" id="{C4AECA3B-6BA9-D48A-894C-416E31324DC9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accent1">
              <a:lumMod val="75000"/>
              <a:alpha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7" name="절정">
            <a:hlinkClick r:id="rId18" action="ppaction://hlinksldjump"/>
            <a:extLst>
              <a:ext uri="{FF2B5EF4-FFF2-40B4-BE49-F238E27FC236}">
                <a16:creationId xmlns:a16="http://schemas.microsoft.com/office/drawing/2014/main" id="{C4591011-0867-C3DE-A057-001F7C6E8E0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50" y="6307871"/>
            <a:ext cx="275538" cy="275538"/>
          </a:xfrm>
          <a:prstGeom prst="rect">
            <a:avLst/>
          </a:prstGeom>
        </p:spPr>
      </p:pic>
      <p:sp>
        <p:nvSpPr>
          <p:cNvPr id="18" name="절정메뉴버튼">
            <a:hlinkClick r:id="rId20" action="ppaction://hlinkfile"/>
            <a:extLst>
              <a:ext uri="{FF2B5EF4-FFF2-40B4-BE49-F238E27FC236}">
                <a16:creationId xmlns:a16="http://schemas.microsoft.com/office/drawing/2014/main" id="{D16643E1-9A86-71F3-578F-64BE9DADE47E}"/>
              </a:ext>
            </a:extLst>
          </p:cNvPr>
          <p:cNvSpPr/>
          <p:nvPr userDrawn="1"/>
        </p:nvSpPr>
        <p:spPr>
          <a:xfrm>
            <a:off x="3299" y="5639167"/>
            <a:ext cx="294553" cy="60941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6" name="그림 15">
            <a:hlinkClick r:id="rId20" action="ppaction://hlinkfile"/>
            <a:extLst>
              <a:ext uri="{FF2B5EF4-FFF2-40B4-BE49-F238E27FC236}">
                <a16:creationId xmlns:a16="http://schemas.microsoft.com/office/drawing/2014/main" id="{B0259FF7-81ED-F89D-7A6D-5D3D74DE4040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7715"/>
            <a:ext cx="306001" cy="30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128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64" r:id="rId4"/>
    <p:sldLayoutId id="214748366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맑은 고딕" panose="020B0503020000020004" pitchFamily="50" charset="-127"/>
        <a:buChar char="ￚ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8FEFD99E-E2B9-4AD4-B06D-84742EBD6070}"/>
              </a:ext>
            </a:extLst>
          </p:cNvPr>
          <p:cNvSpPr/>
          <p:nvPr userDrawn="1"/>
        </p:nvSpPr>
        <p:spPr>
          <a:xfrm>
            <a:off x="0" y="1"/>
            <a:ext cx="306000" cy="6248582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00206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464EF41-70B3-4D47-94E1-00FEBF8CD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3EE48E-23DE-4743-AB2D-F2E1C2A806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C0449C-910B-4CD4-B6C8-CA267F097A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74C90B71-0513-4EF0-B1CC-387DC55DE4DB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8D0335-0F4C-4C2C-BB41-C7384DA499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 hidden="1">
            <a:extLst>
              <a:ext uri="{FF2B5EF4-FFF2-40B4-BE49-F238E27FC236}">
                <a16:creationId xmlns:a16="http://schemas.microsoft.com/office/drawing/2014/main" id="{746273BE-6220-EB62-C225-A436D51E61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80953" y="6553292"/>
            <a:ext cx="1608062" cy="30470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절정메뉴버튼">
            <a:hlinkClick r:id="rId18" action="ppaction://hlinksldjump"/>
            <a:extLst>
              <a:ext uri="{FF2B5EF4-FFF2-40B4-BE49-F238E27FC236}">
                <a16:creationId xmlns:a16="http://schemas.microsoft.com/office/drawing/2014/main" id="{C4AECA3B-6BA9-D48A-894C-416E31324DC9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accent1">
              <a:lumMod val="75000"/>
              <a:alpha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7" name="절정">
            <a:hlinkClick r:id="rId18" action="ppaction://hlinksldjump"/>
            <a:extLst>
              <a:ext uri="{FF2B5EF4-FFF2-40B4-BE49-F238E27FC236}">
                <a16:creationId xmlns:a16="http://schemas.microsoft.com/office/drawing/2014/main" id="{C4591011-0867-C3DE-A057-001F7C6E8E0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50" y="6307871"/>
            <a:ext cx="275538" cy="275538"/>
          </a:xfrm>
          <a:prstGeom prst="rect">
            <a:avLst/>
          </a:prstGeom>
        </p:spPr>
      </p:pic>
      <p:sp>
        <p:nvSpPr>
          <p:cNvPr id="18" name="절정메뉴버튼">
            <a:hlinkClick r:id="rId20" action="ppaction://hlinkfile"/>
            <a:extLst>
              <a:ext uri="{FF2B5EF4-FFF2-40B4-BE49-F238E27FC236}">
                <a16:creationId xmlns:a16="http://schemas.microsoft.com/office/drawing/2014/main" id="{D16643E1-9A86-71F3-578F-64BE9DADE47E}"/>
              </a:ext>
            </a:extLst>
          </p:cNvPr>
          <p:cNvSpPr/>
          <p:nvPr userDrawn="1"/>
        </p:nvSpPr>
        <p:spPr>
          <a:xfrm>
            <a:off x="3299" y="5639167"/>
            <a:ext cx="294553" cy="60941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6" name="그림 15">
            <a:hlinkClick r:id="rId20" action="ppaction://hlinkfile"/>
            <a:extLst>
              <a:ext uri="{FF2B5EF4-FFF2-40B4-BE49-F238E27FC236}">
                <a16:creationId xmlns:a16="http://schemas.microsoft.com/office/drawing/2014/main" id="{B0259FF7-81ED-F89D-7A6D-5D3D74DE4040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7715"/>
            <a:ext cx="306001" cy="30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037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</p:sldLayoutIdLs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맑은 고딕" panose="020B0503020000020004" pitchFamily="50" charset="-127"/>
        <a:buChar char="ￚ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8FEFD99E-E2B9-4AD4-B06D-84742EBD6070}"/>
              </a:ext>
            </a:extLst>
          </p:cNvPr>
          <p:cNvSpPr/>
          <p:nvPr userDrawn="1"/>
        </p:nvSpPr>
        <p:spPr>
          <a:xfrm>
            <a:off x="0" y="1"/>
            <a:ext cx="306000" cy="6248582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00206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464EF41-70B3-4D47-94E1-00FEBF8CD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3EE48E-23DE-4743-AB2D-F2E1C2A806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C0449C-910B-4CD4-B6C8-CA267F097A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74C90B71-0513-4EF0-B1CC-387DC55DE4DB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8D0335-0F4C-4C2C-BB41-C7384DA499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 hidden="1">
            <a:extLst>
              <a:ext uri="{FF2B5EF4-FFF2-40B4-BE49-F238E27FC236}">
                <a16:creationId xmlns:a16="http://schemas.microsoft.com/office/drawing/2014/main" id="{746273BE-6220-EB62-C225-A436D51E61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80953" y="6553292"/>
            <a:ext cx="1608062" cy="30470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절정메뉴버튼">
            <a:hlinkClick r:id="rId18" action="ppaction://hlinksldjump"/>
            <a:extLst>
              <a:ext uri="{FF2B5EF4-FFF2-40B4-BE49-F238E27FC236}">
                <a16:creationId xmlns:a16="http://schemas.microsoft.com/office/drawing/2014/main" id="{C4AECA3B-6BA9-D48A-894C-416E31324DC9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accent1">
              <a:lumMod val="75000"/>
              <a:alpha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7" name="절정">
            <a:hlinkClick r:id="rId18" action="ppaction://hlinksldjump"/>
            <a:extLst>
              <a:ext uri="{FF2B5EF4-FFF2-40B4-BE49-F238E27FC236}">
                <a16:creationId xmlns:a16="http://schemas.microsoft.com/office/drawing/2014/main" id="{C4591011-0867-C3DE-A057-001F7C6E8E0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50" y="6307871"/>
            <a:ext cx="275538" cy="275538"/>
          </a:xfrm>
          <a:prstGeom prst="rect">
            <a:avLst/>
          </a:prstGeom>
        </p:spPr>
      </p:pic>
      <p:sp>
        <p:nvSpPr>
          <p:cNvPr id="18" name="절정메뉴버튼">
            <a:hlinkClick r:id="rId20" action="ppaction://hlinkfile"/>
            <a:extLst>
              <a:ext uri="{FF2B5EF4-FFF2-40B4-BE49-F238E27FC236}">
                <a16:creationId xmlns:a16="http://schemas.microsoft.com/office/drawing/2014/main" id="{D16643E1-9A86-71F3-578F-64BE9DADE47E}"/>
              </a:ext>
            </a:extLst>
          </p:cNvPr>
          <p:cNvSpPr/>
          <p:nvPr userDrawn="1"/>
        </p:nvSpPr>
        <p:spPr>
          <a:xfrm>
            <a:off x="3299" y="5639167"/>
            <a:ext cx="294553" cy="60941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6" name="그림 15">
            <a:hlinkClick r:id="rId20" action="ppaction://hlinkfile"/>
            <a:extLst>
              <a:ext uri="{FF2B5EF4-FFF2-40B4-BE49-F238E27FC236}">
                <a16:creationId xmlns:a16="http://schemas.microsoft.com/office/drawing/2014/main" id="{B0259FF7-81ED-F89D-7A6D-5D3D74DE4040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7715"/>
            <a:ext cx="306001" cy="30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818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</p:sldLayoutIdLs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맑은 고딕" panose="020B0503020000020004" pitchFamily="50" charset="-127"/>
        <a:buChar char="ￚ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8FEFD99E-E2B9-4AD4-B06D-84742EBD6070}"/>
              </a:ext>
            </a:extLst>
          </p:cNvPr>
          <p:cNvSpPr/>
          <p:nvPr userDrawn="1"/>
        </p:nvSpPr>
        <p:spPr>
          <a:xfrm>
            <a:off x="0" y="1"/>
            <a:ext cx="306000" cy="6248582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00206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464EF41-70B3-4D47-94E1-00FEBF8CD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3EE48E-23DE-4743-AB2D-F2E1C2A806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C0449C-910B-4CD4-B6C8-CA267F097A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74C90B71-0513-4EF0-B1CC-387DC55DE4DB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8D0335-0F4C-4C2C-BB41-C7384DA499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 hidden="1">
            <a:extLst>
              <a:ext uri="{FF2B5EF4-FFF2-40B4-BE49-F238E27FC236}">
                <a16:creationId xmlns:a16="http://schemas.microsoft.com/office/drawing/2014/main" id="{746273BE-6220-EB62-C225-A436D51E61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80953" y="6553292"/>
            <a:ext cx="1608062" cy="30470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절정메뉴버튼">
            <a:hlinkClick r:id="rId18" action="ppaction://hlinksldjump"/>
            <a:extLst>
              <a:ext uri="{FF2B5EF4-FFF2-40B4-BE49-F238E27FC236}">
                <a16:creationId xmlns:a16="http://schemas.microsoft.com/office/drawing/2014/main" id="{C4AECA3B-6BA9-D48A-894C-416E31324DC9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accent1">
              <a:lumMod val="75000"/>
              <a:alpha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7" name="절정">
            <a:hlinkClick r:id="rId18" action="ppaction://hlinksldjump"/>
            <a:extLst>
              <a:ext uri="{FF2B5EF4-FFF2-40B4-BE49-F238E27FC236}">
                <a16:creationId xmlns:a16="http://schemas.microsoft.com/office/drawing/2014/main" id="{C4591011-0867-C3DE-A057-001F7C6E8E0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50" y="6307871"/>
            <a:ext cx="275538" cy="275538"/>
          </a:xfrm>
          <a:prstGeom prst="rect">
            <a:avLst/>
          </a:prstGeom>
        </p:spPr>
      </p:pic>
      <p:sp>
        <p:nvSpPr>
          <p:cNvPr id="18" name="절정메뉴버튼">
            <a:hlinkClick r:id="rId20" action="ppaction://hlinkfile"/>
            <a:extLst>
              <a:ext uri="{FF2B5EF4-FFF2-40B4-BE49-F238E27FC236}">
                <a16:creationId xmlns:a16="http://schemas.microsoft.com/office/drawing/2014/main" id="{D16643E1-9A86-71F3-578F-64BE9DADE47E}"/>
              </a:ext>
            </a:extLst>
          </p:cNvPr>
          <p:cNvSpPr/>
          <p:nvPr userDrawn="1"/>
        </p:nvSpPr>
        <p:spPr>
          <a:xfrm>
            <a:off x="3299" y="5639167"/>
            <a:ext cx="294553" cy="60941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6" name="그림 15">
            <a:hlinkClick r:id="rId20" action="ppaction://hlinkfile"/>
            <a:extLst>
              <a:ext uri="{FF2B5EF4-FFF2-40B4-BE49-F238E27FC236}">
                <a16:creationId xmlns:a16="http://schemas.microsoft.com/office/drawing/2014/main" id="{B0259FF7-81ED-F89D-7A6D-5D3D74DE4040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7715"/>
            <a:ext cx="306001" cy="30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47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760" r:id="rId15"/>
  </p:sldLayoutIdLs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맑은 고딕" panose="020B0503020000020004" pitchFamily="50" charset="-127"/>
        <a:buChar char="ￚ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8FEFD99E-E2B9-4AD4-B06D-84742EBD6070}"/>
              </a:ext>
            </a:extLst>
          </p:cNvPr>
          <p:cNvSpPr/>
          <p:nvPr userDrawn="1"/>
        </p:nvSpPr>
        <p:spPr>
          <a:xfrm>
            <a:off x="0" y="1"/>
            <a:ext cx="306000" cy="624858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00206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464EF41-70B3-4D47-94E1-00FEBF8CD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3EE48E-23DE-4743-AB2D-F2E1C2A806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C0449C-910B-4CD4-B6C8-CA267F097A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74C90B71-0513-4EF0-B1CC-387DC55DE4DB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8D0335-0F4C-4C2C-BB41-C7384DA499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 hidden="1">
            <a:extLst>
              <a:ext uri="{FF2B5EF4-FFF2-40B4-BE49-F238E27FC236}">
                <a16:creationId xmlns:a16="http://schemas.microsoft.com/office/drawing/2014/main" id="{746273BE-6220-EB62-C225-A436D51E61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80953" y="6553292"/>
            <a:ext cx="1608062" cy="30470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절정메뉴버튼">
            <a:hlinkClick r:id="rId18" action="ppaction://hlinksldjump"/>
            <a:extLst>
              <a:ext uri="{FF2B5EF4-FFF2-40B4-BE49-F238E27FC236}">
                <a16:creationId xmlns:a16="http://schemas.microsoft.com/office/drawing/2014/main" id="{C4AECA3B-6BA9-D48A-894C-416E31324DC9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7" name="절정">
            <a:hlinkClick r:id="rId18" action="ppaction://hlinksldjump"/>
            <a:extLst>
              <a:ext uri="{FF2B5EF4-FFF2-40B4-BE49-F238E27FC236}">
                <a16:creationId xmlns:a16="http://schemas.microsoft.com/office/drawing/2014/main" id="{C4591011-0867-C3DE-A057-001F7C6E8E0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50" y="6307871"/>
            <a:ext cx="275538" cy="275538"/>
          </a:xfrm>
          <a:prstGeom prst="rect">
            <a:avLst/>
          </a:prstGeom>
        </p:spPr>
      </p:pic>
      <p:sp>
        <p:nvSpPr>
          <p:cNvPr id="18" name="절정메뉴버튼">
            <a:hlinkClick r:id="rId20" action="ppaction://hlinkfile"/>
            <a:extLst>
              <a:ext uri="{FF2B5EF4-FFF2-40B4-BE49-F238E27FC236}">
                <a16:creationId xmlns:a16="http://schemas.microsoft.com/office/drawing/2014/main" id="{D16643E1-9A86-71F3-578F-64BE9DADE47E}"/>
              </a:ext>
            </a:extLst>
          </p:cNvPr>
          <p:cNvSpPr/>
          <p:nvPr userDrawn="1"/>
        </p:nvSpPr>
        <p:spPr>
          <a:xfrm>
            <a:off x="3299" y="5639167"/>
            <a:ext cx="294553" cy="60941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6" name="그림 15">
            <a:hlinkClick r:id="rId20" action="ppaction://hlinkfile"/>
            <a:extLst>
              <a:ext uri="{FF2B5EF4-FFF2-40B4-BE49-F238E27FC236}">
                <a16:creationId xmlns:a16="http://schemas.microsoft.com/office/drawing/2014/main" id="{B0259FF7-81ED-F89D-7A6D-5D3D74DE4040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7715"/>
            <a:ext cx="306001" cy="30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47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</p:sldLayoutIdLs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맑은 고딕" panose="020B0503020000020004" pitchFamily="50" charset="-127"/>
        <a:buChar char="ￚ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8FEFD99E-E2B9-4AD4-B06D-84742EBD6070}"/>
              </a:ext>
            </a:extLst>
          </p:cNvPr>
          <p:cNvSpPr/>
          <p:nvPr userDrawn="1"/>
        </p:nvSpPr>
        <p:spPr>
          <a:xfrm>
            <a:off x="0" y="1"/>
            <a:ext cx="306000" cy="624858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00206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464EF41-70B3-4D47-94E1-00FEBF8CD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3EE48E-23DE-4743-AB2D-F2E1C2A806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C0449C-910B-4CD4-B6C8-CA267F097A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74C90B71-0513-4EF0-B1CC-387DC55DE4DB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8D0335-0F4C-4C2C-BB41-C7384DA499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 hidden="1">
            <a:extLst>
              <a:ext uri="{FF2B5EF4-FFF2-40B4-BE49-F238E27FC236}">
                <a16:creationId xmlns:a16="http://schemas.microsoft.com/office/drawing/2014/main" id="{746273BE-6220-EB62-C225-A436D51E61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80953" y="6553292"/>
            <a:ext cx="1608062" cy="30470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절정메뉴버튼">
            <a:hlinkClick r:id="rId17" action="ppaction://hlinksldjump"/>
            <a:extLst>
              <a:ext uri="{FF2B5EF4-FFF2-40B4-BE49-F238E27FC236}">
                <a16:creationId xmlns:a16="http://schemas.microsoft.com/office/drawing/2014/main" id="{C4AECA3B-6BA9-D48A-894C-416E31324DC9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7" name="절정">
            <a:hlinkClick r:id="rId17" action="ppaction://hlinksldjump"/>
            <a:extLst>
              <a:ext uri="{FF2B5EF4-FFF2-40B4-BE49-F238E27FC236}">
                <a16:creationId xmlns:a16="http://schemas.microsoft.com/office/drawing/2014/main" id="{C4591011-0867-C3DE-A057-001F7C6E8E0A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50" y="6307871"/>
            <a:ext cx="275538" cy="275538"/>
          </a:xfrm>
          <a:prstGeom prst="rect">
            <a:avLst/>
          </a:prstGeom>
        </p:spPr>
      </p:pic>
      <p:sp>
        <p:nvSpPr>
          <p:cNvPr id="18" name="절정메뉴버튼">
            <a:hlinkClick r:id="rId19" action="ppaction://hlinkfile"/>
            <a:extLst>
              <a:ext uri="{FF2B5EF4-FFF2-40B4-BE49-F238E27FC236}">
                <a16:creationId xmlns:a16="http://schemas.microsoft.com/office/drawing/2014/main" id="{D16643E1-9A86-71F3-578F-64BE9DADE47E}"/>
              </a:ext>
            </a:extLst>
          </p:cNvPr>
          <p:cNvSpPr/>
          <p:nvPr userDrawn="1"/>
        </p:nvSpPr>
        <p:spPr>
          <a:xfrm>
            <a:off x="3299" y="5639167"/>
            <a:ext cx="294553" cy="60941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6" name="그림 15">
            <a:hlinkClick r:id="rId19" action="ppaction://hlinkfile"/>
            <a:extLst>
              <a:ext uri="{FF2B5EF4-FFF2-40B4-BE49-F238E27FC236}">
                <a16:creationId xmlns:a16="http://schemas.microsoft.com/office/drawing/2014/main" id="{B0259FF7-81ED-F89D-7A6D-5D3D74DE4040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7715"/>
            <a:ext cx="306001" cy="30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363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</p:sldLayoutIdLs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맑은 고딕" panose="020B0503020000020004" pitchFamily="50" charset="-127"/>
        <a:buChar char="ￚ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8FEFD99E-E2B9-4AD4-B06D-84742EBD6070}"/>
              </a:ext>
            </a:extLst>
          </p:cNvPr>
          <p:cNvSpPr/>
          <p:nvPr userDrawn="1"/>
        </p:nvSpPr>
        <p:spPr>
          <a:xfrm>
            <a:off x="0" y="1"/>
            <a:ext cx="306000" cy="624858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00206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464EF41-70B3-4D47-94E1-00FEBF8CD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3EE48E-23DE-4743-AB2D-F2E1C2A806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C0449C-910B-4CD4-B6C8-CA267F097A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74C90B71-0513-4EF0-B1CC-387DC55DE4DB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8D0335-0F4C-4C2C-BB41-C7384DA499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 hidden="1">
            <a:extLst>
              <a:ext uri="{FF2B5EF4-FFF2-40B4-BE49-F238E27FC236}">
                <a16:creationId xmlns:a16="http://schemas.microsoft.com/office/drawing/2014/main" id="{746273BE-6220-EB62-C225-A436D51E61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80953" y="6553292"/>
            <a:ext cx="1608062" cy="30470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절정메뉴버튼">
            <a:hlinkClick r:id="rId17" action="ppaction://hlinksldjump"/>
            <a:extLst>
              <a:ext uri="{FF2B5EF4-FFF2-40B4-BE49-F238E27FC236}">
                <a16:creationId xmlns:a16="http://schemas.microsoft.com/office/drawing/2014/main" id="{C4AECA3B-6BA9-D48A-894C-416E31324DC9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7" name="절정">
            <a:hlinkClick r:id="rId17" action="ppaction://hlinksldjump"/>
            <a:extLst>
              <a:ext uri="{FF2B5EF4-FFF2-40B4-BE49-F238E27FC236}">
                <a16:creationId xmlns:a16="http://schemas.microsoft.com/office/drawing/2014/main" id="{C4591011-0867-C3DE-A057-001F7C6E8E0A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50" y="6307871"/>
            <a:ext cx="275538" cy="275538"/>
          </a:xfrm>
          <a:prstGeom prst="rect">
            <a:avLst/>
          </a:prstGeom>
        </p:spPr>
      </p:pic>
      <p:sp>
        <p:nvSpPr>
          <p:cNvPr id="18" name="절정메뉴버튼">
            <a:hlinkClick r:id="rId19" action="ppaction://hlinkfile"/>
            <a:extLst>
              <a:ext uri="{FF2B5EF4-FFF2-40B4-BE49-F238E27FC236}">
                <a16:creationId xmlns:a16="http://schemas.microsoft.com/office/drawing/2014/main" id="{D16643E1-9A86-71F3-578F-64BE9DADE47E}"/>
              </a:ext>
            </a:extLst>
          </p:cNvPr>
          <p:cNvSpPr/>
          <p:nvPr userDrawn="1"/>
        </p:nvSpPr>
        <p:spPr>
          <a:xfrm>
            <a:off x="3299" y="5639167"/>
            <a:ext cx="294553" cy="60941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6" name="그림 15">
            <a:hlinkClick r:id="rId19" action="ppaction://hlinkfile"/>
            <a:extLst>
              <a:ext uri="{FF2B5EF4-FFF2-40B4-BE49-F238E27FC236}">
                <a16:creationId xmlns:a16="http://schemas.microsoft.com/office/drawing/2014/main" id="{B0259FF7-81ED-F89D-7A6D-5D3D74DE4040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7715"/>
            <a:ext cx="306001" cy="30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16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</p:sldLayoutIdLs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맑은 고딕" panose="020B0503020000020004" pitchFamily="50" charset="-127"/>
        <a:buChar char="ￚ"/>
        <a:defRPr sz="2800" kern="1200">
          <a:solidFill>
            <a:schemeClr val="bg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bg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bg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bg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8FEFD99E-E2B9-4AD4-B06D-84742EBD6070}"/>
              </a:ext>
            </a:extLst>
          </p:cNvPr>
          <p:cNvSpPr/>
          <p:nvPr userDrawn="1"/>
        </p:nvSpPr>
        <p:spPr>
          <a:xfrm>
            <a:off x="0" y="1"/>
            <a:ext cx="306000" cy="624858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00206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464EF41-70B3-4D47-94E1-00FEBF8CD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3EE48E-23DE-4743-AB2D-F2E1C2A806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C0449C-910B-4CD4-B6C8-CA267F097A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74C90B71-0513-4EF0-B1CC-387DC55DE4DB}" type="datetime1">
              <a:rPr lang="ko-KR" altLang="en-US" smtClean="0"/>
              <a:t>2025-08-31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8D0335-0F4C-4C2C-BB41-C7384DA499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/>
              <a:t>바닥글</a:t>
            </a:r>
            <a:endParaRPr lang="ko-KR" altLang="en-US" dirty="0"/>
          </a:p>
        </p:txBody>
      </p:sp>
      <p:sp>
        <p:nvSpPr>
          <p:cNvPr id="10" name="슬라이드 번호 개체 틀 9" hidden="1">
            <a:extLst>
              <a:ext uri="{FF2B5EF4-FFF2-40B4-BE49-F238E27FC236}">
                <a16:creationId xmlns:a16="http://schemas.microsoft.com/office/drawing/2014/main" id="{746273BE-6220-EB62-C225-A436D51E61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80953" y="6553292"/>
            <a:ext cx="1608062" cy="30470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00206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345AE9D9-586A-4B42-9E5B-AA8858C062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절정메뉴버튼">
            <a:hlinkClick r:id="rId17" action="ppaction://hlinksldjump"/>
            <a:extLst>
              <a:ext uri="{FF2B5EF4-FFF2-40B4-BE49-F238E27FC236}">
                <a16:creationId xmlns:a16="http://schemas.microsoft.com/office/drawing/2014/main" id="{C4AECA3B-6BA9-D48A-894C-416E31324DC9}"/>
              </a:ext>
            </a:extLst>
          </p:cNvPr>
          <p:cNvSpPr/>
          <p:nvPr userDrawn="1"/>
        </p:nvSpPr>
        <p:spPr>
          <a:xfrm>
            <a:off x="3299" y="6248584"/>
            <a:ext cx="302701" cy="609416"/>
          </a:xfrm>
          <a:prstGeom prst="roundRect">
            <a:avLst>
              <a:gd name="adj" fmla="val 30916"/>
            </a:avLst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7" name="절정">
            <a:hlinkClick r:id="rId17" action="ppaction://hlinksldjump"/>
            <a:extLst>
              <a:ext uri="{FF2B5EF4-FFF2-40B4-BE49-F238E27FC236}">
                <a16:creationId xmlns:a16="http://schemas.microsoft.com/office/drawing/2014/main" id="{C4591011-0867-C3DE-A057-001F7C6E8E0A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50" y="6307871"/>
            <a:ext cx="275538" cy="275538"/>
          </a:xfrm>
          <a:prstGeom prst="rect">
            <a:avLst/>
          </a:prstGeom>
        </p:spPr>
      </p:pic>
      <p:sp>
        <p:nvSpPr>
          <p:cNvPr id="18" name="절정메뉴버튼">
            <a:hlinkClick r:id="rId19" action="ppaction://hlinkfile"/>
            <a:extLst>
              <a:ext uri="{FF2B5EF4-FFF2-40B4-BE49-F238E27FC236}">
                <a16:creationId xmlns:a16="http://schemas.microsoft.com/office/drawing/2014/main" id="{D16643E1-9A86-71F3-578F-64BE9DADE47E}"/>
              </a:ext>
            </a:extLst>
          </p:cNvPr>
          <p:cNvSpPr/>
          <p:nvPr userDrawn="1"/>
        </p:nvSpPr>
        <p:spPr>
          <a:xfrm>
            <a:off x="3299" y="5639167"/>
            <a:ext cx="294553" cy="60941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6" name="그림 15">
            <a:hlinkClick r:id="rId19" action="ppaction://hlinkfile"/>
            <a:extLst>
              <a:ext uri="{FF2B5EF4-FFF2-40B4-BE49-F238E27FC236}">
                <a16:creationId xmlns:a16="http://schemas.microsoft.com/office/drawing/2014/main" id="{B0259FF7-81ED-F89D-7A6D-5D3D74DE4040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7715"/>
            <a:ext cx="306001" cy="30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1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</p:sldLayoutIdLs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맑은 고딕" panose="020B0503020000020004" pitchFamily="50" charset="-127"/>
        <a:buChar char="ￚ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file:///C:\Program%20Files%20(x86)\Microsoft\Edge\Application\msedge.ex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제목 27">
            <a:extLst>
              <a:ext uri="{FF2B5EF4-FFF2-40B4-BE49-F238E27FC236}">
                <a16:creationId xmlns:a16="http://schemas.microsoft.com/office/drawing/2014/main" id="{9D76C940-9FB5-B758-D8EC-28BA65402C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29" name="부제목 28">
            <a:extLst>
              <a:ext uri="{FF2B5EF4-FFF2-40B4-BE49-F238E27FC236}">
                <a16:creationId xmlns:a16="http://schemas.microsoft.com/office/drawing/2014/main" id="{D65027D5-519A-DF53-EC71-64B2F35E18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0" name="텍스트 개체 틀 29">
            <a:extLst>
              <a:ext uri="{FF2B5EF4-FFF2-40B4-BE49-F238E27FC236}">
                <a16:creationId xmlns:a16="http://schemas.microsoft.com/office/drawing/2014/main" id="{B216B838-E08B-B058-1B16-DD36F90040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8738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85BEFE50-E469-A66D-BF2D-4496B33F9770}"/>
              </a:ext>
            </a:extLst>
          </p:cNvPr>
          <p:cNvGrpSpPr/>
          <p:nvPr/>
        </p:nvGrpSpPr>
        <p:grpSpPr>
          <a:xfrm>
            <a:off x="838199" y="140887"/>
            <a:ext cx="952409" cy="952409"/>
            <a:chOff x="838199" y="1825624"/>
            <a:chExt cx="952409" cy="952409"/>
          </a:xfrm>
        </p:grpSpPr>
        <p:sp>
          <p:nvSpPr>
            <p:cNvPr id="5" name="직사각형 4">
              <a:hlinkClick r:id="rId2" action="ppaction://hlinkfile"/>
              <a:extLst>
                <a:ext uri="{FF2B5EF4-FFF2-40B4-BE49-F238E27FC236}">
                  <a16:creationId xmlns:a16="http://schemas.microsoft.com/office/drawing/2014/main" id="{352F8E5E-5556-32EB-3905-5E07EC628F6C}"/>
                </a:ext>
              </a:extLst>
            </p:cNvPr>
            <p:cNvSpPr/>
            <p:nvPr/>
          </p:nvSpPr>
          <p:spPr>
            <a:xfrm>
              <a:off x="838199" y="1825624"/>
              <a:ext cx="952409" cy="952409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endParaRPr lang="en-US" altLang="ko-KR" sz="11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ctr"/>
              <a:r>
                <a:rPr lang="en-US" altLang="ko-KR" sz="1100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Microsoft Edge</a:t>
              </a:r>
            </a:p>
          </p:txBody>
        </p:sp>
        <p:pic>
          <p:nvPicPr>
            <p:cNvPr id="7" name="그림 6">
              <a:hlinkClick r:id="rId2" action="ppaction://hlinkfile"/>
              <a:extLst>
                <a:ext uri="{FF2B5EF4-FFF2-40B4-BE49-F238E27FC236}">
                  <a16:creationId xmlns:a16="http://schemas.microsoft.com/office/drawing/2014/main" id="{3CB6D43F-3D19-1946-3F26-361C0551D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5881" y="1903587"/>
              <a:ext cx="439018" cy="439018"/>
            </a:xfrm>
            <a:prstGeom prst="rect">
              <a:avLst/>
            </a:prstGeom>
          </p:spPr>
        </p:pic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81C8947-B63B-2E1F-8078-C4DEF0EBDD28}"/>
              </a:ext>
            </a:extLst>
          </p:cNvPr>
          <p:cNvGrpSpPr/>
          <p:nvPr/>
        </p:nvGrpSpPr>
        <p:grpSpPr>
          <a:xfrm>
            <a:off x="9302576" y="180487"/>
            <a:ext cx="436605" cy="436605"/>
            <a:chOff x="9302576" y="180487"/>
            <a:chExt cx="436605" cy="436605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019A3E54-CAA4-A3AD-4E9A-D8359A48022F}"/>
                </a:ext>
              </a:extLst>
            </p:cNvPr>
            <p:cNvSpPr/>
            <p:nvPr/>
          </p:nvSpPr>
          <p:spPr>
            <a:xfrm>
              <a:off x="9302576" y="180487"/>
              <a:ext cx="436605" cy="436605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286C36B8-5CF1-0191-F79B-6DBE98CC4915}"/>
                </a:ext>
              </a:extLst>
            </p:cNvPr>
            <p:cNvSpPr/>
            <p:nvPr/>
          </p:nvSpPr>
          <p:spPr>
            <a:xfrm>
              <a:off x="9428545" y="226525"/>
              <a:ext cx="184666" cy="184666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8" name="순서도: 지연 17">
              <a:extLst>
                <a:ext uri="{FF2B5EF4-FFF2-40B4-BE49-F238E27FC236}">
                  <a16:creationId xmlns:a16="http://schemas.microsoft.com/office/drawing/2014/main" id="{4B755947-0E22-0A87-92AC-705D47A69930}"/>
                </a:ext>
              </a:extLst>
            </p:cNvPr>
            <p:cNvSpPr/>
            <p:nvPr/>
          </p:nvSpPr>
          <p:spPr>
            <a:xfrm rot="5400000" flipH="1">
              <a:off x="9412882" y="328985"/>
              <a:ext cx="232465" cy="321275"/>
            </a:xfrm>
            <a:prstGeom prst="flowChartDelay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err="1">
                <a:solidFill>
                  <a:schemeClr val="tx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976A903-37F5-4971-B6D4-2E7B834C6BBD}"/>
              </a:ext>
            </a:extLst>
          </p:cNvPr>
          <p:cNvSpPr txBox="1"/>
          <p:nvPr/>
        </p:nvSpPr>
        <p:spPr>
          <a:xfrm>
            <a:off x="9805084" y="226525"/>
            <a:ext cx="1268627" cy="379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user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1522606"/>
      </p:ext>
    </p:extLst>
  </p:cSld>
  <p:clrMapOvr>
    <a:masterClrMapping/>
  </p:clrMapOvr>
  <p:transition spd="slow" advClick="0">
    <p:push dir="r"/>
  </p:transition>
</p:sld>
</file>

<file path=ppt/theme/theme1.xml><?xml version="1.0" encoding="utf-8"?>
<a:theme xmlns:a="http://schemas.openxmlformats.org/drawingml/2006/main" name="절정 기본 테마">
  <a:themeElements>
    <a:clrScheme name="절정 기본 색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5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나눔바른고딕" panose="020B0603020101020101" pitchFamily="50" charset="-127"/>
            <a:ea typeface="나눔바른고딕" panose="020B060302010102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우아한 논">
  <a:themeElements>
    <a:clrScheme name="절정 논 색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09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나눔바른고딕" panose="020B0603020101020101" pitchFamily="50" charset="-127"/>
            <a:ea typeface="나눔바른고딕" panose="020B060302010102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강릉 바다">
  <a:themeElements>
    <a:clrScheme name="절정 바다색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050FF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나눔바른고딕" panose="020B0603020101020101" pitchFamily="50" charset="-127"/>
            <a:ea typeface="나눔바른고딕" panose="020B060302010102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노을">
  <a:themeElements>
    <a:clrScheme name="절정 바다색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050FF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나눔바른고딕" panose="020B0603020101020101" pitchFamily="50" charset="-127"/>
            <a:ea typeface="나눔바른고딕" panose="020B060302010102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절정 Basic">
  <a:themeElements>
    <a:clrScheme name="절정 기본 색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5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나눔바른고딕" panose="020B0603020101020101" pitchFamily="50" charset="-127"/>
            <a:ea typeface="나눔바른고딕" panose="020B060302010102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절정 고전(하양)">
  <a:themeElements>
    <a:clrScheme name="절정 기본 색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5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나눔바른고딕" panose="020B0603020101020101" pitchFamily="50" charset="-127"/>
            <a:ea typeface="나눔바른고딕" panose="020B060302010102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절정 고전(검정)">
  <a:themeElements>
    <a:clrScheme name="절정 기본 색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5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나눔바른고딕" panose="020B0603020101020101" pitchFamily="50" charset="-127"/>
            <a:ea typeface="나눔바른고딕" panose="020B060302010102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절정 고전(크로마키)">
  <a:themeElements>
    <a:clrScheme name="절정 기본 색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5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나눔바른고딕" panose="020B0603020101020101" pitchFamily="50" charset="-127"/>
            <a:ea typeface="나눔바른고딕" panose="020B060302010102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테마1</Template>
  <TotalTime>1786</TotalTime>
  <Words>3</Words>
  <Application>Microsoft Office PowerPoint</Application>
  <PresentationFormat>와이드스크린</PresentationFormat>
  <Paragraphs>5</Paragraphs>
  <Slides>2</Slides>
  <Notes>0</Notes>
  <HiddenSlides>1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8</vt:i4>
      </vt:variant>
      <vt:variant>
        <vt:lpstr>슬라이드 제목</vt:lpstr>
      </vt:variant>
      <vt:variant>
        <vt:i4>2</vt:i4>
      </vt:variant>
    </vt:vector>
  </HeadingPairs>
  <TitlesOfParts>
    <vt:vector size="14" baseType="lpstr">
      <vt:lpstr>나눔바른고딕</vt:lpstr>
      <vt:lpstr>맑은 고딕</vt:lpstr>
      <vt:lpstr>Arial</vt:lpstr>
      <vt:lpstr>Wingdings</vt:lpstr>
      <vt:lpstr>절정 기본 테마</vt:lpstr>
      <vt:lpstr>우아한 논</vt:lpstr>
      <vt:lpstr>강릉 바다</vt:lpstr>
      <vt:lpstr>노을</vt:lpstr>
      <vt:lpstr>절정 Basic</vt:lpstr>
      <vt:lpstr>절정 고전(하양)</vt:lpstr>
      <vt:lpstr>절정 고전(검정)</vt:lpstr>
      <vt:lpstr>절정 고전(크로마키)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주 성우</dc:creator>
  <cp:lastModifiedBy>주성우</cp:lastModifiedBy>
  <cp:revision>272</cp:revision>
  <cp:lastPrinted>2022-04-19T03:34:40Z</cp:lastPrinted>
  <dcterms:created xsi:type="dcterms:W3CDTF">2021-12-18T13:35:16Z</dcterms:created>
  <dcterms:modified xsi:type="dcterms:W3CDTF">2025-08-30T23:27:53Z</dcterms:modified>
</cp:coreProperties>
</file>